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League Spartan Medium"/>
      <p:regular r:id="rId20"/>
      <p:bold r:id="rId21"/>
    </p:embeddedFont>
    <p:embeddedFont>
      <p:font typeface="Lora Medium"/>
      <p:regular r:id="rId22"/>
      <p:bold r:id="rId23"/>
      <p:italic r:id="rId24"/>
      <p:boldItalic r:id="rId25"/>
    </p:embeddedFont>
    <p:embeddedFont>
      <p:font typeface="League Spartan"/>
      <p:regular r:id="rId26"/>
      <p:bold r:id="rId27"/>
    </p:embeddedFont>
    <p:embeddedFont>
      <p:font typeface="Inter SemiBold"/>
      <p:regular r:id="rId28"/>
      <p:bold r:id="rId29"/>
    </p:embeddedFont>
    <p:embeddedFont>
      <p:font typeface="Inter"/>
      <p:regular r:id="rId30"/>
      <p:bold r:id="rId31"/>
    </p:embeddedFont>
    <p:embeddedFont>
      <p:font typeface="Poppins"/>
      <p:regular r:id="rId32"/>
      <p:bold r:id="rId33"/>
      <p:italic r:id="rId34"/>
      <p:boldItalic r:id="rId35"/>
    </p:embeddedFont>
    <p:embeddedFont>
      <p:font typeface="Lato Light"/>
      <p:regular r:id="rId36"/>
      <p:bold r:id="rId37"/>
      <p:italic r:id="rId38"/>
      <p:boldItalic r:id="rId39"/>
    </p:embeddedFont>
    <p:embeddedFont>
      <p:font typeface="Lora SemiBold"/>
      <p:regular r:id="rId40"/>
      <p:bold r:id="rId41"/>
      <p:italic r:id="rId42"/>
      <p:boldItalic r:id="rId43"/>
    </p:embeddedFont>
    <p:embeddedFont>
      <p:font typeface="League Spartan SemiBold"/>
      <p:regular r:id="rId44"/>
      <p:bold r:id="rId45"/>
    </p:embeddedFont>
    <p:embeddedFont>
      <p:font typeface="Open Sans Medium"/>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guide id="3" pos="2976">
          <p15:clr>
            <a:srgbClr val="747775"/>
          </p15:clr>
        </p15:guide>
        <p15:guide id="4" pos="307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307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oraSemiBold-regular.fntdata"/><Relationship Id="rId42" Type="http://schemas.openxmlformats.org/officeDocument/2006/relationships/font" Target="fonts/LoraSemiBold-italic.fntdata"/><Relationship Id="rId41" Type="http://schemas.openxmlformats.org/officeDocument/2006/relationships/font" Target="fonts/LoraSemiBold-bold.fntdata"/><Relationship Id="rId44" Type="http://schemas.openxmlformats.org/officeDocument/2006/relationships/font" Target="fonts/LeagueSpartanSemiBold-regular.fntdata"/><Relationship Id="rId43" Type="http://schemas.openxmlformats.org/officeDocument/2006/relationships/font" Target="fonts/LoraSemiBold-boldItalic.fntdata"/><Relationship Id="rId46" Type="http://schemas.openxmlformats.org/officeDocument/2006/relationships/font" Target="fonts/OpenSansMedium-regular.fntdata"/><Relationship Id="rId45" Type="http://schemas.openxmlformats.org/officeDocument/2006/relationships/font" Target="fonts/LeagueSpartan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OpenSansMedium-italic.fntdata"/><Relationship Id="rId47" Type="http://schemas.openxmlformats.org/officeDocument/2006/relationships/font" Target="fonts/OpenSansMedium-bold.fntdata"/><Relationship Id="rId49" Type="http://schemas.openxmlformats.org/officeDocument/2006/relationships/font" Target="fonts/OpenSansMedium-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bold.fntdata"/><Relationship Id="rId30" Type="http://schemas.openxmlformats.org/officeDocument/2006/relationships/font" Target="fonts/Inter-regular.fntdata"/><Relationship Id="rId33" Type="http://schemas.openxmlformats.org/officeDocument/2006/relationships/font" Target="fonts/Poppins-bold.fntdata"/><Relationship Id="rId32" Type="http://schemas.openxmlformats.org/officeDocument/2006/relationships/font" Target="fonts/Poppins-regular.fntdata"/><Relationship Id="rId35" Type="http://schemas.openxmlformats.org/officeDocument/2006/relationships/font" Target="fonts/Poppins-boldItalic.fntdata"/><Relationship Id="rId34" Type="http://schemas.openxmlformats.org/officeDocument/2006/relationships/font" Target="fonts/Poppins-italic.fntdata"/><Relationship Id="rId37" Type="http://schemas.openxmlformats.org/officeDocument/2006/relationships/font" Target="fonts/LatoLight-bold.fntdata"/><Relationship Id="rId36" Type="http://schemas.openxmlformats.org/officeDocument/2006/relationships/font" Target="fonts/LatoLight-regular.fntdata"/><Relationship Id="rId39" Type="http://schemas.openxmlformats.org/officeDocument/2006/relationships/font" Target="fonts/LatoLight-boldItalic.fntdata"/><Relationship Id="rId38" Type="http://schemas.openxmlformats.org/officeDocument/2006/relationships/font" Target="fonts/LatoLight-italic.fntdata"/><Relationship Id="rId20" Type="http://schemas.openxmlformats.org/officeDocument/2006/relationships/font" Target="fonts/LeagueSpartanMedium-regular.fntdata"/><Relationship Id="rId22" Type="http://schemas.openxmlformats.org/officeDocument/2006/relationships/font" Target="fonts/LoraMedium-regular.fntdata"/><Relationship Id="rId21" Type="http://schemas.openxmlformats.org/officeDocument/2006/relationships/font" Target="fonts/LeagueSpartanMedium-bold.fntdata"/><Relationship Id="rId24" Type="http://schemas.openxmlformats.org/officeDocument/2006/relationships/font" Target="fonts/LoraMedium-italic.fntdata"/><Relationship Id="rId23" Type="http://schemas.openxmlformats.org/officeDocument/2006/relationships/font" Target="fonts/LoraMedium-bold.fntdata"/><Relationship Id="rId26" Type="http://schemas.openxmlformats.org/officeDocument/2006/relationships/font" Target="fonts/LeagueSpartan-regular.fntdata"/><Relationship Id="rId25" Type="http://schemas.openxmlformats.org/officeDocument/2006/relationships/font" Target="fonts/LoraMedium-boldItalic.fntdata"/><Relationship Id="rId28" Type="http://schemas.openxmlformats.org/officeDocument/2006/relationships/font" Target="fonts/InterSemiBold-regular.fntdata"/><Relationship Id="rId27" Type="http://schemas.openxmlformats.org/officeDocument/2006/relationships/font" Target="fonts/LeagueSpartan-bold.fntdata"/><Relationship Id="rId29" Type="http://schemas.openxmlformats.org/officeDocument/2006/relationships/font" Target="fonts/InterSemiBo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62cf5b519b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62cf5b519b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SLIDES_API1817948097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SLIDES_API1817948097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SLIDES_API1817948097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SLIDES_API1817948097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SLIDES_API1817948097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SLIDES_API1817948097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SLIDES_API1817948097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SLIDES_API1817948097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SLIDES_API181794809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SLIDES_API181794809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SLIDES_API181794809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SLIDES_API181794809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SLIDES_API181794809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SLIDES_API181794809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SLIDES_API181794809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SLIDES_API181794809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SLIDES_API181794809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SLIDES_API181794809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62cf5b519b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62cf5b519b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62cf5b519b_0_1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62cf5b519b_0_1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62cf5b519b_0_1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62cf5b519b_0_1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7" name="Google Shape;57;p14"/>
          <p:cNvSpPr txBox="1"/>
          <p:nvPr>
            <p:ph idx="1" type="body"/>
          </p:nvPr>
        </p:nvSpPr>
        <p:spPr>
          <a:xfrm>
            <a:off x="632175" y="1717350"/>
            <a:ext cx="5520900" cy="26523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SzPts val="1300"/>
              <a:buChar char="●"/>
              <a:defRPr sz="13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58" name="Google Shape;58;p14"/>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9" name="Google Shape;59;p14"/>
          <p:cNvPicPr preferRelativeResize="0"/>
          <p:nvPr/>
        </p:nvPicPr>
        <p:blipFill rotWithShape="1">
          <a:blip r:embed="rId3">
            <a:alphaModFix/>
          </a:blip>
          <a:srcRect b="0" l="7871" r="4470" t="0"/>
          <a:stretch/>
        </p:blipFill>
        <p:spPr>
          <a:xfrm rot="5399995">
            <a:off x="5161977" y="1270987"/>
            <a:ext cx="5149824" cy="2601527"/>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
  <p:cSld name="TITLE_1">
    <p:spTree>
      <p:nvGrpSpPr>
        <p:cNvPr id="60" name="Shape 60"/>
        <p:cNvGrpSpPr/>
        <p:nvPr/>
      </p:nvGrpSpPr>
      <p:grpSpPr>
        <a:xfrm>
          <a:off x="0" y="0"/>
          <a:ext cx="0" cy="0"/>
          <a:chOff x="0" y="0"/>
          <a:chExt cx="0" cy="0"/>
        </a:xfrm>
      </p:grpSpPr>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62" name="Google Shape;62;p15"/>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63" name="Google Shape;63;p15"/>
          <p:cNvSpPr/>
          <p:nvPr>
            <p:ph idx="2" type="pic"/>
          </p:nvPr>
        </p:nvSpPr>
        <p:spPr>
          <a:xfrm>
            <a:off x="5843075" y="632300"/>
            <a:ext cx="2615100" cy="3918900"/>
          </a:xfrm>
          <a:prstGeom prst="roundRect">
            <a:avLst>
              <a:gd fmla="val 16667" name="adj"/>
            </a:avLst>
          </a:prstGeom>
          <a:noFill/>
          <a:ln>
            <a:noFill/>
          </a:ln>
        </p:spPr>
      </p:sp>
      <p:sp>
        <p:nvSpPr>
          <p:cNvPr id="64" name="Google Shape;64;p15"/>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65" name="Google Shape;65;p15"/>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66" name="Google Shape;66;p15"/>
          <p:cNvSpPr txBox="1"/>
          <p:nvPr>
            <p:ph idx="1" type="subTitle"/>
          </p:nvPr>
        </p:nvSpPr>
        <p:spPr>
          <a:xfrm>
            <a:off x="642700" y="1723725"/>
            <a:ext cx="3763800" cy="28275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_no_image">
  <p:cSld name="TITLE_1_2">
    <p:spTree>
      <p:nvGrpSpPr>
        <p:cNvPr id="67" name="Shape 67"/>
        <p:cNvGrpSpPr/>
        <p:nvPr/>
      </p:nvGrpSpPr>
      <p:grpSpPr>
        <a:xfrm>
          <a:off x="0" y="0"/>
          <a:ext cx="0" cy="0"/>
          <a:chOff x="0" y="0"/>
          <a:chExt cx="0" cy="0"/>
        </a:xfrm>
      </p:grpSpPr>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69" name="Google Shape;69;p16"/>
          <p:cNvPicPr preferRelativeResize="0"/>
          <p:nvPr/>
        </p:nvPicPr>
        <p:blipFill>
          <a:blip r:embed="rId2">
            <a:alphaModFix/>
          </a:blip>
          <a:stretch>
            <a:fillRect/>
          </a:stretch>
        </p:blipFill>
        <p:spPr>
          <a:xfrm>
            <a:off x="6477450" y="2488875"/>
            <a:ext cx="2666551" cy="2654624"/>
          </a:xfrm>
          <a:prstGeom prst="rect">
            <a:avLst/>
          </a:prstGeom>
          <a:noFill/>
          <a:ln>
            <a:noFill/>
          </a:ln>
        </p:spPr>
      </p:pic>
      <p:sp>
        <p:nvSpPr>
          <p:cNvPr id="70" name="Google Shape;70;p16"/>
          <p:cNvSpPr txBox="1"/>
          <p:nvPr>
            <p:ph type="title"/>
          </p:nvPr>
        </p:nvSpPr>
        <p:spPr>
          <a:xfrm>
            <a:off x="632175" y="920625"/>
            <a:ext cx="64851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71" name="Google Shape;71;p16"/>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72" name="Google Shape;72;p16"/>
          <p:cNvSpPr txBox="1"/>
          <p:nvPr>
            <p:ph idx="1" type="subTitle"/>
          </p:nvPr>
        </p:nvSpPr>
        <p:spPr>
          <a:xfrm>
            <a:off x="642700" y="1589400"/>
            <a:ext cx="6474600" cy="30309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2">
  <p:cSld name="TITLE_1_1">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75" name="Google Shape;75;p17"/>
          <p:cNvPicPr preferRelativeResize="0"/>
          <p:nvPr/>
        </p:nvPicPr>
        <p:blipFill rotWithShape="1">
          <a:blip r:embed="rId2">
            <a:alphaModFix/>
          </a:blip>
          <a:srcRect b="0" l="0" r="49205" t="0"/>
          <a:stretch/>
        </p:blipFill>
        <p:spPr>
          <a:xfrm rot="10800000">
            <a:off x="0" y="1892237"/>
            <a:ext cx="1836600" cy="3599400"/>
          </a:xfrm>
          <a:prstGeom prst="rect">
            <a:avLst/>
          </a:prstGeom>
          <a:noFill/>
          <a:ln>
            <a:noFill/>
          </a:ln>
        </p:spPr>
      </p:pic>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77" name="Google Shape;77;p17"/>
          <p:cNvSpPr/>
          <p:nvPr>
            <p:ph idx="2" type="pic"/>
          </p:nvPr>
        </p:nvSpPr>
        <p:spPr>
          <a:xfrm>
            <a:off x="642700" y="632300"/>
            <a:ext cx="2615100" cy="3918900"/>
          </a:xfrm>
          <a:prstGeom prst="roundRect">
            <a:avLst>
              <a:gd fmla="val 16667" name="adj"/>
            </a:avLst>
          </a:prstGeom>
          <a:noFill/>
          <a:ln>
            <a:noFill/>
          </a:ln>
        </p:spPr>
      </p:sp>
      <p:sp>
        <p:nvSpPr>
          <p:cNvPr id="78" name="Google Shape;78;p17"/>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
        <p:nvSpPr>
          <p:cNvPr id="79" name="Google Shape;79;p17"/>
          <p:cNvSpPr txBox="1"/>
          <p:nvPr>
            <p:ph type="title"/>
          </p:nvPr>
        </p:nvSpPr>
        <p:spPr>
          <a:xfrm>
            <a:off x="4722075" y="997400"/>
            <a:ext cx="3589800" cy="6501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80" name="Google Shape;80;p17"/>
          <p:cNvSpPr/>
          <p:nvPr/>
        </p:nvSpPr>
        <p:spPr>
          <a:xfrm>
            <a:off x="4800600" y="632300"/>
            <a:ext cx="775500" cy="131400"/>
          </a:xfrm>
          <a:prstGeom prst="roundRect">
            <a:avLst>
              <a:gd fmla="val 50000" name="adj"/>
            </a:avLst>
          </a:prstGeom>
          <a:solidFill>
            <a:srgbClr val="F47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txBox="1"/>
          <p:nvPr>
            <p:ph idx="1" type="subTitle"/>
          </p:nvPr>
        </p:nvSpPr>
        <p:spPr>
          <a:xfrm>
            <a:off x="4722075" y="1959150"/>
            <a:ext cx="3589800" cy="274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1">
  <p:cSld name="TITLE_1_1_2">
    <p:spTree>
      <p:nvGrpSpPr>
        <p:cNvPr id="82" name="Shape 82"/>
        <p:cNvGrpSpPr/>
        <p:nvPr/>
      </p:nvGrpSpPr>
      <p:grpSpPr>
        <a:xfrm>
          <a:off x="0" y="0"/>
          <a:ext cx="0" cy="0"/>
          <a:chOff x="0" y="0"/>
          <a:chExt cx="0" cy="0"/>
        </a:xfrm>
      </p:grpSpPr>
      <p:sp>
        <p:nvSpPr>
          <p:cNvPr id="83" name="Google Shape;8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4" name="Google Shape;84;p18"/>
          <p:cNvSpPr txBox="1"/>
          <p:nvPr>
            <p:ph type="title"/>
          </p:nvPr>
        </p:nvSpPr>
        <p:spPr>
          <a:xfrm>
            <a:off x="41352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85" name="Google Shape;85;p18"/>
          <p:cNvSpPr txBox="1"/>
          <p:nvPr/>
        </p:nvSpPr>
        <p:spPr>
          <a:xfrm>
            <a:off x="41351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86" name="Google Shape;86;p18"/>
          <p:cNvSpPr txBox="1"/>
          <p:nvPr>
            <p:ph idx="1" type="subTitle"/>
          </p:nvPr>
        </p:nvSpPr>
        <p:spPr>
          <a:xfrm>
            <a:off x="46784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87" name="Google Shape;87;p18"/>
          <p:cNvSpPr txBox="1"/>
          <p:nvPr/>
        </p:nvSpPr>
        <p:spPr>
          <a:xfrm>
            <a:off x="41351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88" name="Google Shape;88;p18"/>
          <p:cNvSpPr txBox="1"/>
          <p:nvPr>
            <p:ph idx="2" type="subTitle"/>
          </p:nvPr>
        </p:nvSpPr>
        <p:spPr>
          <a:xfrm>
            <a:off x="46784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89" name="Google Shape;89;p18"/>
          <p:cNvSpPr/>
          <p:nvPr>
            <p:ph idx="3" type="pic"/>
          </p:nvPr>
        </p:nvSpPr>
        <p:spPr>
          <a:xfrm>
            <a:off x="642700" y="632300"/>
            <a:ext cx="2615100" cy="3918900"/>
          </a:xfrm>
          <a:prstGeom prst="roundRect">
            <a:avLst>
              <a:gd fmla="val 16667" name="adj"/>
            </a:avLst>
          </a:prstGeom>
          <a:noFill/>
          <a:ln>
            <a:noFill/>
          </a:ln>
        </p:spPr>
      </p:sp>
      <p:pic>
        <p:nvPicPr>
          <p:cNvPr id="90" name="Google Shape;90;p18"/>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91" name="Google Shape;91;p18"/>
          <p:cNvPicPr preferRelativeResize="0"/>
          <p:nvPr/>
        </p:nvPicPr>
        <p:blipFill rotWithShape="1">
          <a:blip r:embed="rId2">
            <a:alphaModFix/>
          </a:blip>
          <a:srcRect b="0" l="0" r="49205" t="0"/>
          <a:stretch/>
        </p:blipFill>
        <p:spPr>
          <a:xfrm rot="10800000">
            <a:off x="0" y="1892237"/>
            <a:ext cx="1836600" cy="3599400"/>
          </a:xfrm>
          <a:prstGeom prst="rect">
            <a:avLst/>
          </a:prstGeom>
          <a:noFill/>
          <a:ln>
            <a:noFill/>
          </a:ln>
        </p:spPr>
      </p:pic>
      <p:sp>
        <p:nvSpPr>
          <p:cNvPr id="92" name="Google Shape;92;p18"/>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2">
  <p:cSld name="TITLE_1_1_2_1_1">
    <p:spTree>
      <p:nvGrpSpPr>
        <p:cNvPr id="93" name="Shape 93"/>
        <p:cNvGrpSpPr/>
        <p:nvPr/>
      </p:nvGrpSpPr>
      <p:grpSpPr>
        <a:xfrm>
          <a:off x="0" y="0"/>
          <a:ext cx="0" cy="0"/>
          <a:chOff x="0" y="0"/>
          <a:chExt cx="0" cy="0"/>
        </a:xfrm>
      </p:grpSpPr>
      <p:sp>
        <p:nvSpPr>
          <p:cNvPr id="94" name="Google Shape;9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5" name="Google Shape;95;p19"/>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96" name="Google Shape;96;p19"/>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2000">
                <a:solidFill>
                  <a:schemeClr val="accent4"/>
                </a:solidFill>
                <a:latin typeface="Poppins"/>
                <a:ea typeface="Poppins"/>
                <a:cs typeface="Poppins"/>
                <a:sym typeface="Poppins"/>
              </a:rPr>
              <a:t>01</a:t>
            </a:r>
            <a:endParaRPr sz="2000">
              <a:solidFill>
                <a:schemeClr val="accent4"/>
              </a:solidFill>
            </a:endParaRPr>
          </a:p>
        </p:txBody>
      </p:sp>
      <p:sp>
        <p:nvSpPr>
          <p:cNvPr id="97" name="Google Shape;97;p19"/>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98" name="Google Shape;98;p19"/>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2000">
                <a:solidFill>
                  <a:schemeClr val="accent4"/>
                </a:solidFill>
                <a:latin typeface="Poppins"/>
                <a:ea typeface="Poppins"/>
                <a:cs typeface="Poppins"/>
                <a:sym typeface="Poppins"/>
              </a:rPr>
              <a:t>02</a:t>
            </a:r>
            <a:endParaRPr sz="2000">
              <a:solidFill>
                <a:schemeClr val="accent4"/>
              </a:solidFill>
            </a:endParaRPr>
          </a:p>
        </p:txBody>
      </p:sp>
      <p:sp>
        <p:nvSpPr>
          <p:cNvPr id="99" name="Google Shape;99;p19"/>
          <p:cNvSpPr txBox="1"/>
          <p:nvPr>
            <p:ph idx="2"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00" name="Google Shape;100;p19"/>
          <p:cNvSpPr txBox="1"/>
          <p:nvPr/>
        </p:nvSpPr>
        <p:spPr>
          <a:xfrm>
            <a:off x="642695" y="38073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2000">
                <a:solidFill>
                  <a:schemeClr val="accent4"/>
                </a:solidFill>
                <a:latin typeface="Poppins"/>
                <a:ea typeface="Poppins"/>
                <a:cs typeface="Poppins"/>
                <a:sym typeface="Poppins"/>
              </a:rPr>
              <a:t>03</a:t>
            </a:r>
            <a:endParaRPr sz="2000">
              <a:solidFill>
                <a:schemeClr val="accent4"/>
              </a:solidFill>
            </a:endParaRPr>
          </a:p>
        </p:txBody>
      </p:sp>
      <p:sp>
        <p:nvSpPr>
          <p:cNvPr id="101" name="Google Shape;101;p19"/>
          <p:cNvSpPr txBox="1"/>
          <p:nvPr>
            <p:ph idx="3" type="subTitle"/>
          </p:nvPr>
        </p:nvSpPr>
        <p:spPr>
          <a:xfrm>
            <a:off x="1185925" y="37655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pic>
        <p:nvPicPr>
          <p:cNvPr id="102" name="Google Shape;102;p19"/>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03" name="Google Shape;103;p19"/>
          <p:cNvSpPr/>
          <p:nvPr>
            <p:ph idx="4" type="pic"/>
          </p:nvPr>
        </p:nvSpPr>
        <p:spPr>
          <a:xfrm>
            <a:off x="5843075" y="632300"/>
            <a:ext cx="2615100" cy="3918900"/>
          </a:xfrm>
          <a:prstGeom prst="roundRect">
            <a:avLst>
              <a:gd fmla="val 16667" name="adj"/>
            </a:avLst>
          </a:prstGeom>
          <a:noFill/>
          <a:ln>
            <a:noFill/>
          </a:ln>
        </p:spPr>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2">
  <p:cSld name="TITLE_1_1_2_1">
    <p:spTree>
      <p:nvGrpSpPr>
        <p:cNvPr id="104" name="Shape 104"/>
        <p:cNvGrpSpPr/>
        <p:nvPr/>
      </p:nvGrpSpPr>
      <p:grpSpPr>
        <a:xfrm>
          <a:off x="0" y="0"/>
          <a:ext cx="0" cy="0"/>
          <a:chOff x="0" y="0"/>
          <a:chExt cx="0" cy="0"/>
        </a:xfrm>
      </p:grpSpPr>
      <p:sp>
        <p:nvSpPr>
          <p:cNvPr id="105" name="Google Shape;10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6" name="Google Shape;106;p20"/>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107" name="Google Shape;107;p20"/>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108" name="Google Shape;108;p20"/>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09" name="Google Shape;109;p20"/>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110" name="Google Shape;110;p20"/>
          <p:cNvSpPr txBox="1"/>
          <p:nvPr>
            <p:ph idx="2"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pic>
        <p:nvPicPr>
          <p:cNvPr id="111" name="Google Shape;111;p20"/>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12" name="Google Shape;112;p20"/>
          <p:cNvSpPr/>
          <p:nvPr>
            <p:ph idx="3" type="pic"/>
          </p:nvPr>
        </p:nvSpPr>
        <p:spPr>
          <a:xfrm>
            <a:off x="5843075" y="632300"/>
            <a:ext cx="2615100" cy="3918900"/>
          </a:xfrm>
          <a:prstGeom prst="roundRect">
            <a:avLst>
              <a:gd fmla="val 16667" name="adj"/>
            </a:avLst>
          </a:prstGeom>
          <a:noFill/>
          <a:ln>
            <a:noFill/>
          </a:ln>
        </p:spPr>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3">
  <p:cSld name="TITLE_1_1_1">
    <p:spTree>
      <p:nvGrpSpPr>
        <p:cNvPr id="113" name="Shape 113"/>
        <p:cNvGrpSpPr/>
        <p:nvPr/>
      </p:nvGrpSpPr>
      <p:grpSpPr>
        <a:xfrm>
          <a:off x="0" y="0"/>
          <a:ext cx="0" cy="0"/>
          <a:chOff x="0" y="0"/>
          <a:chExt cx="0" cy="0"/>
        </a:xfrm>
      </p:grpSpPr>
      <p:sp>
        <p:nvSpPr>
          <p:cNvPr id="114" name="Google Shape;11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21"/>
          <p:cNvSpPr txBox="1"/>
          <p:nvPr>
            <p:ph idx="1" type="subTitle"/>
          </p:nvPr>
        </p:nvSpPr>
        <p:spPr>
          <a:xfrm>
            <a:off x="383075" y="1908900"/>
            <a:ext cx="2469000" cy="407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6" name="Google Shape;116;p21"/>
          <p:cNvSpPr txBox="1"/>
          <p:nvPr>
            <p:ph idx="2" type="subTitle"/>
          </p:nvPr>
        </p:nvSpPr>
        <p:spPr>
          <a:xfrm>
            <a:off x="3284763"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117" name="Google Shape;117;p21"/>
          <p:cNvPicPr preferRelativeResize="0"/>
          <p:nvPr/>
        </p:nvPicPr>
        <p:blipFill rotWithShape="1">
          <a:blip r:embed="rId2">
            <a:alphaModFix/>
          </a:blip>
          <a:srcRect b="13464" l="0" r="49205" t="0"/>
          <a:stretch/>
        </p:blipFill>
        <p:spPr>
          <a:xfrm flipH="1">
            <a:off x="8025" y="3162568"/>
            <a:ext cx="1168200" cy="1980900"/>
          </a:xfrm>
          <a:prstGeom prst="rect">
            <a:avLst/>
          </a:prstGeom>
          <a:noFill/>
          <a:ln>
            <a:noFill/>
          </a:ln>
        </p:spPr>
      </p:pic>
      <p:sp>
        <p:nvSpPr>
          <p:cNvPr id="118" name="Google Shape;118;p21"/>
          <p:cNvSpPr txBox="1"/>
          <p:nvPr>
            <p:ph type="title"/>
          </p:nvPr>
        </p:nvSpPr>
        <p:spPr>
          <a:xfrm>
            <a:off x="383075" y="1011550"/>
            <a:ext cx="7753500" cy="6360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119" name="Google Shape;119;p21"/>
          <p:cNvSpPr txBox="1"/>
          <p:nvPr>
            <p:ph idx="3" type="subTitle"/>
          </p:nvPr>
        </p:nvSpPr>
        <p:spPr>
          <a:xfrm>
            <a:off x="6186450"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120" name="Google Shape;120;p21"/>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Outro_1">
  <p:cSld name="TITLE_1_1_1_1">
    <p:spTree>
      <p:nvGrpSpPr>
        <p:cNvPr id="121" name="Shape 121"/>
        <p:cNvGrpSpPr/>
        <p:nvPr/>
      </p:nvGrpSpPr>
      <p:grpSpPr>
        <a:xfrm>
          <a:off x="0" y="0"/>
          <a:ext cx="0" cy="0"/>
          <a:chOff x="0" y="0"/>
          <a:chExt cx="0" cy="0"/>
        </a:xfrm>
      </p:grpSpPr>
      <p:sp>
        <p:nvSpPr>
          <p:cNvPr id="122" name="Google Shape;12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3" name="Google Shape;123;p22"/>
          <p:cNvSpPr txBox="1"/>
          <p:nvPr>
            <p:ph type="title"/>
          </p:nvPr>
        </p:nvSpPr>
        <p:spPr>
          <a:xfrm>
            <a:off x="530400" y="2208300"/>
            <a:ext cx="8083200" cy="726900"/>
          </a:xfrm>
          <a:prstGeom prst="rect">
            <a:avLst/>
          </a:prstGeom>
        </p:spPr>
        <p:txBody>
          <a:bodyPr anchorCtr="0" anchor="ctr" bIns="91425" lIns="91425" spcFirstLastPara="1" rIns="91425" wrap="square" tIns="91425">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p:txBody>
      </p:sp>
      <p:pic>
        <p:nvPicPr>
          <p:cNvPr id="124" name="Google Shape;124;p22"/>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125" name="Shape 12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1">
  <p:cSld name="Default Slide_1">
    <p:spTree>
      <p:nvGrpSpPr>
        <p:cNvPr id="126" name="Shape 126"/>
        <p:cNvGrpSpPr/>
        <p:nvPr/>
      </p:nvGrpSpPr>
      <p:grpSpPr>
        <a:xfrm>
          <a:off x="0" y="0"/>
          <a:ext cx="0" cy="0"/>
          <a:chOff x="0" y="0"/>
          <a:chExt cx="0" cy="0"/>
        </a:xfrm>
      </p:grpSpPr>
      <p:sp>
        <p:nvSpPr>
          <p:cNvPr id="127" name="Google Shape;127;p24"/>
          <p:cNvSpPr txBox="1"/>
          <p:nvPr>
            <p:ph idx="1" type="subTitle"/>
          </p:nvPr>
        </p:nvSpPr>
        <p:spPr>
          <a:xfrm>
            <a:off x="6595075" y="2305850"/>
            <a:ext cx="2096100" cy="13605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28" name="Google Shape;128;p24"/>
          <p:cNvSpPr txBox="1"/>
          <p:nvPr>
            <p:ph type="title"/>
          </p:nvPr>
        </p:nvSpPr>
        <p:spPr>
          <a:xfrm>
            <a:off x="1730850" y="401725"/>
            <a:ext cx="56823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29" name="Google Shape;129;p24"/>
          <p:cNvSpPr txBox="1"/>
          <p:nvPr>
            <p:ph idx="2" type="subTitle"/>
          </p:nvPr>
        </p:nvSpPr>
        <p:spPr>
          <a:xfrm>
            <a:off x="467425" y="1394975"/>
            <a:ext cx="2198400" cy="8226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30" name="Google Shape;130;p24"/>
          <p:cNvSpPr txBox="1"/>
          <p:nvPr>
            <p:ph idx="3" type="subTitle"/>
          </p:nvPr>
        </p:nvSpPr>
        <p:spPr>
          <a:xfrm>
            <a:off x="456700" y="3405075"/>
            <a:ext cx="2361600" cy="8850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31" name="Google Shape;131;p24"/>
          <p:cNvSpPr/>
          <p:nvPr/>
        </p:nvSpPr>
        <p:spPr>
          <a:xfrm>
            <a:off x="4097288" y="1312051"/>
            <a:ext cx="2066887" cy="2072038"/>
          </a:xfrm>
          <a:custGeom>
            <a:rect b="b" l="l" r="r" t="t"/>
            <a:pathLst>
              <a:path extrusionOk="0" h="1016" w="958">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2" name="Google Shape;132;p24"/>
          <p:cNvSpPr/>
          <p:nvPr/>
        </p:nvSpPr>
        <p:spPr>
          <a:xfrm>
            <a:off x="2979825" y="1320666"/>
            <a:ext cx="2197264" cy="1922987"/>
          </a:xfrm>
          <a:custGeom>
            <a:rect b="b" l="l" r="r" t="t"/>
            <a:pathLst>
              <a:path extrusionOk="0" h="943" w="1018">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3" name="Google Shape;133;p24"/>
          <p:cNvSpPr/>
          <p:nvPr/>
        </p:nvSpPr>
        <p:spPr>
          <a:xfrm>
            <a:off x="3522899" y="2126219"/>
            <a:ext cx="2201823" cy="2066006"/>
          </a:xfrm>
          <a:custGeom>
            <a:rect b="b" l="l" r="r" t="t"/>
            <a:pathLst>
              <a:path extrusionOk="0" h="1013" w="102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4" name="Google Shape;134;p24"/>
          <p:cNvSpPr txBox="1"/>
          <p:nvPr/>
        </p:nvSpPr>
        <p:spPr>
          <a:xfrm>
            <a:off x="3437328" y="17374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GB" sz="2300">
                <a:solidFill>
                  <a:schemeClr val="lt1"/>
                </a:solidFill>
                <a:latin typeface="League Spartan"/>
                <a:ea typeface="League Spartan"/>
                <a:cs typeface="League Spartan"/>
                <a:sym typeface="League Spartan"/>
              </a:rPr>
              <a:t>01</a:t>
            </a:r>
            <a:endParaRPr b="1" sz="500">
              <a:latin typeface="League Spartan"/>
              <a:ea typeface="League Spartan"/>
              <a:cs typeface="League Spartan"/>
              <a:sym typeface="League Spartan"/>
            </a:endParaRPr>
          </a:p>
        </p:txBody>
      </p:sp>
      <p:sp>
        <p:nvSpPr>
          <p:cNvPr id="135" name="Google Shape;135;p24"/>
          <p:cNvSpPr txBox="1"/>
          <p:nvPr/>
        </p:nvSpPr>
        <p:spPr>
          <a:xfrm>
            <a:off x="5422878" y="21883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GB" sz="2300">
                <a:solidFill>
                  <a:schemeClr val="lt1"/>
                </a:solidFill>
                <a:latin typeface="League Spartan"/>
                <a:ea typeface="League Spartan"/>
                <a:cs typeface="League Spartan"/>
                <a:sym typeface="League Spartan"/>
              </a:rPr>
              <a:t>02</a:t>
            </a:r>
            <a:endParaRPr b="1" sz="500">
              <a:latin typeface="League Spartan"/>
              <a:ea typeface="League Spartan"/>
              <a:cs typeface="League Spartan"/>
              <a:sym typeface="League Spartan"/>
            </a:endParaRPr>
          </a:p>
        </p:txBody>
      </p:sp>
      <p:sp>
        <p:nvSpPr>
          <p:cNvPr id="136" name="Google Shape;136;p24"/>
          <p:cNvSpPr txBox="1"/>
          <p:nvPr/>
        </p:nvSpPr>
        <p:spPr>
          <a:xfrm>
            <a:off x="3969528" y="34050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GB" sz="2300">
                <a:solidFill>
                  <a:schemeClr val="lt1"/>
                </a:solidFill>
                <a:latin typeface="League Spartan"/>
                <a:ea typeface="League Spartan"/>
                <a:cs typeface="League Spartan"/>
                <a:sym typeface="League Spartan"/>
              </a:rPr>
              <a:t>03</a:t>
            </a:r>
            <a:endParaRPr b="1" sz="500">
              <a:latin typeface="League Spartan"/>
              <a:ea typeface="League Spartan"/>
              <a:cs typeface="League Spartan"/>
              <a:sym typeface="League Spart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1">
  <p:cSld name="CUSTOM_1">
    <p:spTree>
      <p:nvGrpSpPr>
        <p:cNvPr id="137" name="Shape 137"/>
        <p:cNvGrpSpPr/>
        <p:nvPr/>
      </p:nvGrpSpPr>
      <p:grpSpPr>
        <a:xfrm>
          <a:off x="0" y="0"/>
          <a:ext cx="0" cy="0"/>
          <a:chOff x="0" y="0"/>
          <a:chExt cx="0" cy="0"/>
        </a:xfrm>
      </p:grpSpPr>
      <p:sp>
        <p:nvSpPr>
          <p:cNvPr id="138" name="Google Shape;138;p25"/>
          <p:cNvSpPr/>
          <p:nvPr/>
        </p:nvSpPr>
        <p:spPr>
          <a:xfrm>
            <a:off x="3036788" y="1364028"/>
            <a:ext cx="1519962" cy="1966570"/>
          </a:xfrm>
          <a:custGeom>
            <a:rect b="b" l="l" r="r" t="t"/>
            <a:pathLst>
              <a:path extrusionOk="0" h="6447770" w="4983482">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9" name="Google Shape;139;p25"/>
          <p:cNvSpPr/>
          <p:nvPr/>
        </p:nvSpPr>
        <p:spPr>
          <a:xfrm>
            <a:off x="4138040" y="1363675"/>
            <a:ext cx="1966570" cy="1519962"/>
          </a:xfrm>
          <a:custGeom>
            <a:rect b="b" l="l" r="r" t="t"/>
            <a:pathLst>
              <a:path extrusionOk="0" h="4983482" w="6447769">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0" name="Google Shape;140;p25"/>
          <p:cNvSpPr/>
          <p:nvPr/>
        </p:nvSpPr>
        <p:spPr>
          <a:xfrm>
            <a:off x="3037141" y="2911624"/>
            <a:ext cx="1966570" cy="1519962"/>
          </a:xfrm>
          <a:custGeom>
            <a:rect b="b" l="l" r="r" t="t"/>
            <a:pathLst>
              <a:path extrusionOk="0" h="4983481" w="6447771">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1" name="Google Shape;141;p25"/>
          <p:cNvSpPr/>
          <p:nvPr/>
        </p:nvSpPr>
        <p:spPr>
          <a:xfrm>
            <a:off x="4585148" y="2464634"/>
            <a:ext cx="1519961" cy="1966570"/>
          </a:xfrm>
          <a:custGeom>
            <a:rect b="b" l="l" r="r" t="t"/>
            <a:pathLst>
              <a:path extrusionOk="0" h="6447772" w="498348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2" name="Google Shape;142;p25"/>
          <p:cNvSpPr txBox="1"/>
          <p:nvPr>
            <p:ph idx="1" type="subTitle"/>
          </p:nvPr>
        </p:nvSpPr>
        <p:spPr>
          <a:xfrm>
            <a:off x="467425" y="1394975"/>
            <a:ext cx="219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43" name="Google Shape;143;p25"/>
          <p:cNvSpPr txBox="1"/>
          <p:nvPr/>
        </p:nvSpPr>
        <p:spPr>
          <a:xfrm>
            <a:off x="32401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GB" sz="2300">
                <a:solidFill>
                  <a:schemeClr val="lt1"/>
                </a:solidFill>
                <a:latin typeface="League Spartan"/>
                <a:ea typeface="League Spartan"/>
                <a:cs typeface="League Spartan"/>
                <a:sym typeface="League Spartan"/>
              </a:rPr>
              <a:t>01</a:t>
            </a:r>
            <a:endParaRPr b="1" sz="500">
              <a:latin typeface="League Spartan"/>
              <a:ea typeface="League Spartan"/>
              <a:cs typeface="League Spartan"/>
              <a:sym typeface="League Spartan"/>
            </a:endParaRPr>
          </a:p>
        </p:txBody>
      </p:sp>
      <p:sp>
        <p:nvSpPr>
          <p:cNvPr id="144" name="Google Shape;144;p25"/>
          <p:cNvSpPr txBox="1"/>
          <p:nvPr/>
        </p:nvSpPr>
        <p:spPr>
          <a:xfrm>
            <a:off x="4305541" y="16118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GB" sz="2300">
                <a:solidFill>
                  <a:schemeClr val="lt1"/>
                </a:solidFill>
                <a:latin typeface="League Spartan"/>
                <a:ea typeface="League Spartan"/>
                <a:cs typeface="League Spartan"/>
                <a:sym typeface="League Spartan"/>
              </a:rPr>
              <a:t>02</a:t>
            </a:r>
            <a:endParaRPr b="1" sz="500">
              <a:latin typeface="League Spartan"/>
              <a:ea typeface="League Spartan"/>
              <a:cs typeface="League Spartan"/>
              <a:sym typeface="League Spartan"/>
            </a:endParaRPr>
          </a:p>
        </p:txBody>
      </p:sp>
      <p:sp>
        <p:nvSpPr>
          <p:cNvPr id="145" name="Google Shape;145;p25"/>
          <p:cNvSpPr txBox="1"/>
          <p:nvPr/>
        </p:nvSpPr>
        <p:spPr>
          <a:xfrm>
            <a:off x="54216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GB" sz="2300">
                <a:solidFill>
                  <a:schemeClr val="lt1"/>
                </a:solidFill>
                <a:latin typeface="League Spartan"/>
                <a:ea typeface="League Spartan"/>
                <a:cs typeface="League Spartan"/>
                <a:sym typeface="League Spartan"/>
              </a:rPr>
              <a:t>03</a:t>
            </a:r>
            <a:endParaRPr b="1" sz="500">
              <a:latin typeface="League Spartan"/>
              <a:ea typeface="League Spartan"/>
              <a:cs typeface="League Spartan"/>
              <a:sym typeface="League Spartan"/>
            </a:endParaRPr>
          </a:p>
        </p:txBody>
      </p:sp>
      <p:sp>
        <p:nvSpPr>
          <p:cNvPr id="146" name="Google Shape;146;p25"/>
          <p:cNvSpPr txBox="1"/>
          <p:nvPr/>
        </p:nvSpPr>
        <p:spPr>
          <a:xfrm>
            <a:off x="4305541" y="38172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GB" sz="2300">
                <a:solidFill>
                  <a:schemeClr val="lt1"/>
                </a:solidFill>
                <a:latin typeface="League Spartan"/>
                <a:ea typeface="League Spartan"/>
                <a:cs typeface="League Spartan"/>
                <a:sym typeface="League Spartan"/>
              </a:rPr>
              <a:t>04</a:t>
            </a:r>
            <a:endParaRPr b="1" sz="500">
              <a:latin typeface="League Spartan"/>
              <a:ea typeface="League Spartan"/>
              <a:cs typeface="League Spartan"/>
              <a:sym typeface="League Spartan"/>
            </a:endParaRPr>
          </a:p>
        </p:txBody>
      </p:sp>
      <p:sp>
        <p:nvSpPr>
          <p:cNvPr id="147" name="Google Shape;147;p25"/>
          <p:cNvSpPr txBox="1"/>
          <p:nvPr>
            <p:ph idx="2" type="subTitle"/>
          </p:nvPr>
        </p:nvSpPr>
        <p:spPr>
          <a:xfrm>
            <a:off x="467425" y="3096425"/>
            <a:ext cx="219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48" name="Google Shape;148;p25"/>
          <p:cNvSpPr txBox="1"/>
          <p:nvPr>
            <p:ph idx="3" type="subTitle"/>
          </p:nvPr>
        </p:nvSpPr>
        <p:spPr>
          <a:xfrm>
            <a:off x="6302925" y="1394975"/>
            <a:ext cx="2277300" cy="121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49" name="Google Shape;149;p25"/>
          <p:cNvSpPr txBox="1"/>
          <p:nvPr>
            <p:ph idx="4" type="subTitle"/>
          </p:nvPr>
        </p:nvSpPr>
        <p:spPr>
          <a:xfrm>
            <a:off x="6302925" y="3096425"/>
            <a:ext cx="2277300" cy="121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0" name="Google Shape;150;p25"/>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2">
  <p:cSld name="CUSTOM_2">
    <p:spTree>
      <p:nvGrpSpPr>
        <p:cNvPr id="151" name="Shape 151"/>
        <p:cNvGrpSpPr/>
        <p:nvPr/>
      </p:nvGrpSpPr>
      <p:grpSpPr>
        <a:xfrm>
          <a:off x="0" y="0"/>
          <a:ext cx="0" cy="0"/>
          <a:chOff x="0" y="0"/>
          <a:chExt cx="0" cy="0"/>
        </a:xfrm>
      </p:grpSpPr>
      <p:sp>
        <p:nvSpPr>
          <p:cNvPr id="152" name="Google Shape;152;p26"/>
          <p:cNvSpPr/>
          <p:nvPr/>
        </p:nvSpPr>
        <p:spPr>
          <a:xfrm>
            <a:off x="3734770" y="1278900"/>
            <a:ext cx="1658390" cy="1638576"/>
          </a:xfrm>
          <a:custGeom>
            <a:rect b="b" l="l" r="r" t="t"/>
            <a:pathLst>
              <a:path extrusionOk="0" h="20851" w="21429">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53" name="Google Shape;153;p26"/>
          <p:cNvSpPr txBox="1"/>
          <p:nvPr>
            <p:ph idx="1" type="subTitle"/>
          </p:nvPr>
        </p:nvSpPr>
        <p:spPr>
          <a:xfrm>
            <a:off x="6368675" y="1394975"/>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4" name="Google Shape;154;p26"/>
          <p:cNvSpPr/>
          <p:nvPr/>
        </p:nvSpPr>
        <p:spPr>
          <a:xfrm>
            <a:off x="2902137" y="2119803"/>
            <a:ext cx="1623325" cy="1665656"/>
          </a:xfrm>
          <a:custGeom>
            <a:rect b="b" l="l" r="r" t="t"/>
            <a:pathLst>
              <a:path extrusionOk="0" h="20867" w="21501">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55" name="Google Shape;155;p26"/>
          <p:cNvSpPr/>
          <p:nvPr/>
        </p:nvSpPr>
        <p:spPr>
          <a:xfrm>
            <a:off x="4601972" y="2120103"/>
            <a:ext cx="1639864" cy="1665623"/>
          </a:xfrm>
          <a:custGeom>
            <a:rect b="b" l="l" r="r" t="t"/>
            <a:pathLst>
              <a:path extrusionOk="0" h="21208" w="21467">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56" name="Google Shape;156;p26"/>
          <p:cNvSpPr/>
          <p:nvPr/>
        </p:nvSpPr>
        <p:spPr>
          <a:xfrm>
            <a:off x="3733047" y="2990677"/>
            <a:ext cx="1662404" cy="1639761"/>
          </a:xfrm>
          <a:custGeom>
            <a:rect b="b" l="l" r="r" t="t"/>
            <a:pathLst>
              <a:path extrusionOk="0" h="21446" w="21501">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57" name="Google Shape;157;p26"/>
          <p:cNvSpPr/>
          <p:nvPr/>
        </p:nvSpPr>
        <p:spPr>
          <a:xfrm>
            <a:off x="3736306" y="1917864"/>
            <a:ext cx="423758" cy="316332"/>
          </a:xfrm>
          <a:custGeom>
            <a:rect b="b" l="l" r="r" t="t"/>
            <a:pathLst>
              <a:path extrusionOk="0" h="21600" w="21579">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58" name="Google Shape;158;p26"/>
          <p:cNvSpPr/>
          <p:nvPr/>
        </p:nvSpPr>
        <p:spPr>
          <a:xfrm>
            <a:off x="3532785" y="3357930"/>
            <a:ext cx="325512" cy="426509"/>
          </a:xfrm>
          <a:custGeom>
            <a:rect b="b" l="l" r="r" t="t"/>
            <a:pathLst>
              <a:path extrusionOk="0" h="21579" w="2160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59" name="Google Shape;159;p26"/>
          <p:cNvSpPr/>
          <p:nvPr/>
        </p:nvSpPr>
        <p:spPr>
          <a:xfrm>
            <a:off x="4965248" y="3654331"/>
            <a:ext cx="427165" cy="337446"/>
          </a:xfrm>
          <a:custGeom>
            <a:rect b="b" l="l" r="r" t="t"/>
            <a:pathLst>
              <a:path extrusionOk="0" h="21600" w="21574">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0" name="Google Shape;160;p26"/>
          <p:cNvSpPr/>
          <p:nvPr/>
        </p:nvSpPr>
        <p:spPr>
          <a:xfrm>
            <a:off x="5263221" y="2119823"/>
            <a:ext cx="332640" cy="436981"/>
          </a:xfrm>
          <a:custGeom>
            <a:rect b="b" l="l" r="r" t="t"/>
            <a:pathLst>
              <a:path extrusionOk="0" h="21566" w="2160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1" name="Google Shape;161;p26"/>
          <p:cNvSpPr txBox="1"/>
          <p:nvPr/>
        </p:nvSpPr>
        <p:spPr>
          <a:xfrm>
            <a:off x="4418481" y="1943276"/>
            <a:ext cx="3207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GB" sz="1500">
                <a:solidFill>
                  <a:schemeClr val="accent2"/>
                </a:solidFill>
                <a:latin typeface="League Spartan"/>
                <a:ea typeface="League Spartan"/>
                <a:cs typeface="League Spartan"/>
                <a:sym typeface="League Spartan"/>
              </a:rPr>
              <a:t>01</a:t>
            </a:r>
            <a:endParaRPr b="1" sz="1500">
              <a:solidFill>
                <a:schemeClr val="accent2"/>
              </a:solidFill>
              <a:latin typeface="League Spartan"/>
              <a:ea typeface="League Spartan"/>
              <a:cs typeface="League Spartan"/>
              <a:sym typeface="League Spartan"/>
            </a:endParaRPr>
          </a:p>
        </p:txBody>
      </p:sp>
      <p:sp>
        <p:nvSpPr>
          <p:cNvPr id="162" name="Google Shape;162;p26"/>
          <p:cNvSpPr txBox="1"/>
          <p:nvPr/>
        </p:nvSpPr>
        <p:spPr>
          <a:xfrm>
            <a:off x="4387426" y="3677818"/>
            <a:ext cx="3783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GB" sz="1500">
                <a:solidFill>
                  <a:schemeClr val="accent2"/>
                </a:solidFill>
                <a:latin typeface="League Spartan"/>
                <a:ea typeface="League Spartan"/>
                <a:cs typeface="League Spartan"/>
                <a:sym typeface="League Spartan"/>
              </a:rPr>
              <a:t>03</a:t>
            </a:r>
            <a:endParaRPr b="1" sz="1500">
              <a:solidFill>
                <a:schemeClr val="accent2"/>
              </a:solidFill>
              <a:latin typeface="League Spartan"/>
              <a:ea typeface="League Spartan"/>
              <a:cs typeface="League Spartan"/>
              <a:sym typeface="League Spartan"/>
            </a:endParaRPr>
          </a:p>
        </p:txBody>
      </p:sp>
      <p:sp>
        <p:nvSpPr>
          <p:cNvPr id="163" name="Google Shape;163;p26"/>
          <p:cNvSpPr txBox="1"/>
          <p:nvPr/>
        </p:nvSpPr>
        <p:spPr>
          <a:xfrm>
            <a:off x="5244434" y="2819875"/>
            <a:ext cx="3702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GB" sz="1500">
                <a:solidFill>
                  <a:schemeClr val="accent2"/>
                </a:solidFill>
                <a:latin typeface="League Spartan"/>
                <a:ea typeface="League Spartan"/>
                <a:cs typeface="League Spartan"/>
                <a:sym typeface="League Spartan"/>
              </a:rPr>
              <a:t>02</a:t>
            </a:r>
            <a:endParaRPr b="1" sz="1500">
              <a:solidFill>
                <a:schemeClr val="accent2"/>
              </a:solidFill>
              <a:latin typeface="League Spartan"/>
              <a:ea typeface="League Spartan"/>
              <a:cs typeface="League Spartan"/>
              <a:sym typeface="League Spartan"/>
            </a:endParaRPr>
          </a:p>
        </p:txBody>
      </p:sp>
      <p:sp>
        <p:nvSpPr>
          <p:cNvPr id="164" name="Google Shape;164;p26"/>
          <p:cNvSpPr txBox="1"/>
          <p:nvPr/>
        </p:nvSpPr>
        <p:spPr>
          <a:xfrm>
            <a:off x="3497093" y="2819875"/>
            <a:ext cx="3969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GB" sz="1500">
                <a:solidFill>
                  <a:schemeClr val="accent2"/>
                </a:solidFill>
                <a:latin typeface="League Spartan"/>
                <a:ea typeface="League Spartan"/>
                <a:cs typeface="League Spartan"/>
                <a:sym typeface="League Spartan"/>
              </a:rPr>
              <a:t>04</a:t>
            </a:r>
            <a:endParaRPr b="1" sz="1500">
              <a:solidFill>
                <a:schemeClr val="accent2"/>
              </a:solidFill>
              <a:latin typeface="League Spartan"/>
              <a:ea typeface="League Spartan"/>
              <a:cs typeface="League Spartan"/>
              <a:sym typeface="League Spartan"/>
            </a:endParaRPr>
          </a:p>
        </p:txBody>
      </p:sp>
      <p:sp>
        <p:nvSpPr>
          <p:cNvPr id="165" name="Google Shape;165;p26"/>
          <p:cNvSpPr txBox="1"/>
          <p:nvPr>
            <p:ph idx="2" type="subTitle"/>
          </p:nvPr>
        </p:nvSpPr>
        <p:spPr>
          <a:xfrm>
            <a:off x="6368675" y="3321975"/>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66" name="Google Shape;166;p26"/>
          <p:cNvSpPr txBox="1"/>
          <p:nvPr>
            <p:ph idx="3" type="subTitle"/>
          </p:nvPr>
        </p:nvSpPr>
        <p:spPr>
          <a:xfrm>
            <a:off x="470725" y="1394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67" name="Google Shape;167;p26"/>
          <p:cNvSpPr txBox="1"/>
          <p:nvPr>
            <p:ph idx="4" type="subTitle"/>
          </p:nvPr>
        </p:nvSpPr>
        <p:spPr>
          <a:xfrm>
            <a:off x="470725" y="3321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68" name="Google Shape;168;p26"/>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3">
  <p:cSld name="CUSTOM_3_1">
    <p:spTree>
      <p:nvGrpSpPr>
        <p:cNvPr id="169" name="Shape 169"/>
        <p:cNvGrpSpPr/>
        <p:nvPr/>
      </p:nvGrpSpPr>
      <p:grpSpPr>
        <a:xfrm>
          <a:off x="0" y="0"/>
          <a:ext cx="0" cy="0"/>
          <a:chOff x="0" y="0"/>
          <a:chExt cx="0" cy="0"/>
        </a:xfrm>
      </p:grpSpPr>
      <p:sp>
        <p:nvSpPr>
          <p:cNvPr id="170" name="Google Shape;170;p27"/>
          <p:cNvSpPr txBox="1"/>
          <p:nvPr/>
        </p:nvSpPr>
        <p:spPr>
          <a:xfrm>
            <a:off x="563145" y="14981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171" name="Google Shape;171;p27"/>
          <p:cNvSpPr txBox="1"/>
          <p:nvPr>
            <p:ph type="title"/>
          </p:nvPr>
        </p:nvSpPr>
        <p:spPr>
          <a:xfrm>
            <a:off x="1245150" y="401725"/>
            <a:ext cx="6653700" cy="423600"/>
          </a:xfrm>
          <a:prstGeom prst="rect">
            <a:avLst/>
          </a:prstGeom>
        </p:spPr>
        <p:txBody>
          <a:bodyPr anchorCtr="0" anchor="ctr" bIns="91425" lIns="91425" spcFirstLastPara="1" rIns="91425" wrap="square" tIns="91425">
            <a:sp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72" name="Google Shape;172;p27"/>
          <p:cNvSpPr txBox="1"/>
          <p:nvPr>
            <p:ph idx="1" type="subTitle"/>
          </p:nvPr>
        </p:nvSpPr>
        <p:spPr>
          <a:xfrm>
            <a:off x="1106375" y="144422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73" name="Google Shape;173;p27"/>
          <p:cNvSpPr txBox="1"/>
          <p:nvPr/>
        </p:nvSpPr>
        <p:spPr>
          <a:xfrm>
            <a:off x="4944270" y="14981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174" name="Google Shape;174;p27"/>
          <p:cNvSpPr txBox="1"/>
          <p:nvPr>
            <p:ph idx="2" type="subTitle"/>
          </p:nvPr>
        </p:nvSpPr>
        <p:spPr>
          <a:xfrm>
            <a:off x="5487500" y="144422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75" name="Google Shape;175;p27"/>
          <p:cNvSpPr txBox="1"/>
          <p:nvPr/>
        </p:nvSpPr>
        <p:spPr>
          <a:xfrm>
            <a:off x="563145" y="323542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2000">
                <a:solidFill>
                  <a:schemeClr val="accent4"/>
                </a:solidFill>
                <a:latin typeface="League Spartan"/>
                <a:ea typeface="League Spartan"/>
                <a:cs typeface="League Spartan"/>
                <a:sym typeface="League Spartan"/>
              </a:rPr>
              <a:t>03</a:t>
            </a:r>
            <a:endParaRPr b="1" sz="2000">
              <a:solidFill>
                <a:schemeClr val="accent4"/>
              </a:solidFill>
              <a:latin typeface="League Spartan"/>
              <a:ea typeface="League Spartan"/>
              <a:cs typeface="League Spartan"/>
              <a:sym typeface="League Spartan"/>
            </a:endParaRPr>
          </a:p>
        </p:txBody>
      </p:sp>
      <p:sp>
        <p:nvSpPr>
          <p:cNvPr id="176" name="Google Shape;176;p27"/>
          <p:cNvSpPr txBox="1"/>
          <p:nvPr>
            <p:ph idx="3" type="subTitle"/>
          </p:nvPr>
        </p:nvSpPr>
        <p:spPr>
          <a:xfrm>
            <a:off x="1106375" y="317417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77" name="Google Shape;177;p27"/>
          <p:cNvSpPr txBox="1"/>
          <p:nvPr/>
        </p:nvSpPr>
        <p:spPr>
          <a:xfrm>
            <a:off x="4944270" y="323542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2000">
                <a:solidFill>
                  <a:schemeClr val="accent4"/>
                </a:solidFill>
                <a:latin typeface="League Spartan"/>
                <a:ea typeface="League Spartan"/>
                <a:cs typeface="League Spartan"/>
                <a:sym typeface="League Spartan"/>
              </a:rPr>
              <a:t>04</a:t>
            </a:r>
            <a:endParaRPr b="1" sz="2000">
              <a:solidFill>
                <a:schemeClr val="accent4"/>
              </a:solidFill>
              <a:latin typeface="League Spartan"/>
              <a:ea typeface="League Spartan"/>
              <a:cs typeface="League Spartan"/>
              <a:sym typeface="League Spartan"/>
            </a:endParaRPr>
          </a:p>
        </p:txBody>
      </p:sp>
      <p:sp>
        <p:nvSpPr>
          <p:cNvPr id="178" name="Google Shape;178;p27"/>
          <p:cNvSpPr txBox="1"/>
          <p:nvPr>
            <p:ph idx="4" type="subTitle"/>
          </p:nvPr>
        </p:nvSpPr>
        <p:spPr>
          <a:xfrm>
            <a:off x="5487500" y="317417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Tree>
  </p:cSld>
  <p:clrMapOvr>
    <a:masterClrMapping/>
  </p:clrMapOvr>
  <p:extLst>
    <p:ext uri="{DCECCB84-F9BA-43D5-87BE-67443E8EF086}">
      <p15:sldGuideLst>
        <p15:guide id="1" pos="1404">
          <p15:clr>
            <a:srgbClr val="E46962"/>
          </p15:clr>
        </p15:guide>
        <p15:guide id="2" orient="horz" pos="979">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5_1">
  <p:cSld name="CUSTOM_2_1">
    <p:spTree>
      <p:nvGrpSpPr>
        <p:cNvPr id="179" name="Shape 179"/>
        <p:cNvGrpSpPr/>
        <p:nvPr/>
      </p:nvGrpSpPr>
      <p:grpSpPr>
        <a:xfrm>
          <a:off x="0" y="0"/>
          <a:ext cx="0" cy="0"/>
          <a:chOff x="0" y="0"/>
          <a:chExt cx="0" cy="0"/>
        </a:xfrm>
      </p:grpSpPr>
      <p:sp>
        <p:nvSpPr>
          <p:cNvPr id="180" name="Google Shape;180;p28"/>
          <p:cNvSpPr txBox="1"/>
          <p:nvPr>
            <p:ph idx="1" type="subTitle"/>
          </p:nvPr>
        </p:nvSpPr>
        <p:spPr>
          <a:xfrm>
            <a:off x="6354875" y="1183150"/>
            <a:ext cx="2318400" cy="9951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81" name="Google Shape;181;p28"/>
          <p:cNvSpPr txBox="1"/>
          <p:nvPr>
            <p:ph idx="2" type="subTitle"/>
          </p:nvPr>
        </p:nvSpPr>
        <p:spPr>
          <a:xfrm>
            <a:off x="6354875" y="2399350"/>
            <a:ext cx="2318400" cy="10479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82" name="Google Shape;182;p28"/>
          <p:cNvSpPr txBox="1"/>
          <p:nvPr>
            <p:ph idx="3" type="subTitle"/>
          </p:nvPr>
        </p:nvSpPr>
        <p:spPr>
          <a:xfrm>
            <a:off x="456925" y="1278100"/>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83" name="Google Shape;183;p28"/>
          <p:cNvSpPr txBox="1"/>
          <p:nvPr>
            <p:ph idx="4" type="subTitle"/>
          </p:nvPr>
        </p:nvSpPr>
        <p:spPr>
          <a:xfrm>
            <a:off x="470725" y="3321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84" name="Google Shape;184;p28"/>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grpSp>
        <p:nvGrpSpPr>
          <p:cNvPr id="185" name="Google Shape;185;p28"/>
          <p:cNvGrpSpPr/>
          <p:nvPr/>
        </p:nvGrpSpPr>
        <p:grpSpPr>
          <a:xfrm>
            <a:off x="3095387" y="1241947"/>
            <a:ext cx="2953226" cy="2951755"/>
            <a:chOff x="3102288" y="1429998"/>
            <a:chExt cx="2953226" cy="2951755"/>
          </a:xfrm>
        </p:grpSpPr>
        <p:sp>
          <p:nvSpPr>
            <p:cNvPr id="186" name="Google Shape;186;p28"/>
            <p:cNvSpPr/>
            <p:nvPr/>
          </p:nvSpPr>
          <p:spPr>
            <a:xfrm>
              <a:off x="4016728" y="1429998"/>
              <a:ext cx="1634040" cy="1193736"/>
            </a:xfrm>
            <a:custGeom>
              <a:rect b="b" l="l" r="r" t="t"/>
              <a:pathLst>
                <a:path extrusionOk="0" h="21010" w="2160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187" name="Google Shape;187;p28"/>
            <p:cNvSpPr/>
            <p:nvPr/>
          </p:nvSpPr>
          <p:spPr>
            <a:xfrm>
              <a:off x="3102288" y="1570339"/>
              <a:ext cx="1038072" cy="1787832"/>
            </a:xfrm>
            <a:custGeom>
              <a:rect b="b" l="l" r="r" t="t"/>
              <a:pathLst>
                <a:path extrusionOk="0" h="21600" w="21156">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88" name="Google Shape;188;p28"/>
            <p:cNvSpPr/>
            <p:nvPr/>
          </p:nvSpPr>
          <p:spPr>
            <a:xfrm>
              <a:off x="3115511" y="3097809"/>
              <a:ext cx="1752732" cy="1245780"/>
            </a:xfrm>
            <a:custGeom>
              <a:rect b="b" l="l" r="r" t="t"/>
              <a:pathLst>
                <a:path extrusionOk="0" h="21600" w="2160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89" name="Google Shape;189;p28"/>
            <p:cNvSpPr/>
            <p:nvPr/>
          </p:nvSpPr>
          <p:spPr>
            <a:xfrm>
              <a:off x="4311781" y="2799840"/>
              <a:ext cx="1526364" cy="1581913"/>
            </a:xfrm>
            <a:custGeom>
              <a:rect b="b" l="l" r="r" t="t"/>
              <a:pathLst>
                <a:path extrusionOk="0" h="21243" w="2160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90" name="Google Shape;190;p28"/>
            <p:cNvSpPr/>
            <p:nvPr/>
          </p:nvSpPr>
          <p:spPr>
            <a:xfrm>
              <a:off x="4676823" y="1946286"/>
              <a:ext cx="1378690" cy="1668222"/>
            </a:xfrm>
            <a:custGeom>
              <a:rect b="b" l="l" r="r" t="t"/>
              <a:pathLst>
                <a:path extrusionOk="0" h="21600" w="21337">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191" name="Google Shape;191;p28"/>
            <p:cNvSpPr txBox="1"/>
            <p:nvPr/>
          </p:nvSpPr>
          <p:spPr>
            <a:xfrm>
              <a:off x="4444343" y="1670781"/>
              <a:ext cx="3123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GB" sz="1600">
                  <a:solidFill>
                    <a:schemeClr val="lt1"/>
                  </a:solidFill>
                  <a:latin typeface="League Spartan"/>
                  <a:ea typeface="League Spartan"/>
                  <a:cs typeface="League Spartan"/>
                  <a:sym typeface="League Spartan"/>
                </a:rPr>
                <a:t>01</a:t>
              </a:r>
              <a:endParaRPr b="1" sz="1600">
                <a:latin typeface="League Spartan"/>
                <a:ea typeface="League Spartan"/>
                <a:cs typeface="League Spartan"/>
                <a:sym typeface="League Spartan"/>
              </a:endParaRPr>
            </a:p>
          </p:txBody>
        </p:sp>
        <p:sp>
          <p:nvSpPr>
            <p:cNvPr id="192" name="Google Shape;192;p28"/>
            <p:cNvSpPr txBox="1"/>
            <p:nvPr/>
          </p:nvSpPr>
          <p:spPr>
            <a:xfrm>
              <a:off x="5443660" y="2500224"/>
              <a:ext cx="3606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GB" sz="1600">
                  <a:solidFill>
                    <a:schemeClr val="lt1"/>
                  </a:solidFill>
                  <a:latin typeface="League Spartan"/>
                  <a:ea typeface="League Spartan"/>
                  <a:cs typeface="League Spartan"/>
                  <a:sym typeface="League Spartan"/>
                </a:rPr>
                <a:t>02</a:t>
              </a:r>
              <a:endParaRPr b="1" sz="1600">
                <a:latin typeface="League Spartan"/>
                <a:ea typeface="League Spartan"/>
                <a:cs typeface="League Spartan"/>
                <a:sym typeface="League Spartan"/>
              </a:endParaRPr>
            </a:p>
          </p:txBody>
        </p:sp>
        <p:sp>
          <p:nvSpPr>
            <p:cNvPr id="193" name="Google Shape;193;p28"/>
            <p:cNvSpPr txBox="1"/>
            <p:nvPr/>
          </p:nvSpPr>
          <p:spPr>
            <a:xfrm>
              <a:off x="4929328" y="3709325"/>
              <a:ext cx="368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GB" sz="1600">
                  <a:solidFill>
                    <a:schemeClr val="lt1"/>
                  </a:solidFill>
                  <a:latin typeface="League Spartan"/>
                  <a:ea typeface="League Spartan"/>
                  <a:cs typeface="League Spartan"/>
                  <a:sym typeface="League Spartan"/>
                </a:rPr>
                <a:t>03</a:t>
              </a:r>
              <a:endParaRPr b="1" sz="1600">
                <a:latin typeface="League Spartan"/>
                <a:ea typeface="League Spartan"/>
                <a:cs typeface="League Spartan"/>
                <a:sym typeface="League Spartan"/>
              </a:endParaRPr>
            </a:p>
          </p:txBody>
        </p:sp>
        <p:sp>
          <p:nvSpPr>
            <p:cNvPr id="194" name="Google Shape;194;p28"/>
            <p:cNvSpPr txBox="1"/>
            <p:nvPr/>
          </p:nvSpPr>
          <p:spPr>
            <a:xfrm>
              <a:off x="3677557" y="3598802"/>
              <a:ext cx="386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GB" sz="1600">
                  <a:solidFill>
                    <a:schemeClr val="lt1"/>
                  </a:solidFill>
                  <a:latin typeface="League Spartan"/>
                  <a:ea typeface="League Spartan"/>
                  <a:cs typeface="League Spartan"/>
                  <a:sym typeface="League Spartan"/>
                </a:rPr>
                <a:t>04</a:t>
              </a:r>
              <a:endParaRPr b="1" sz="1600">
                <a:latin typeface="League Spartan"/>
                <a:ea typeface="League Spartan"/>
                <a:cs typeface="League Spartan"/>
                <a:sym typeface="League Spartan"/>
              </a:endParaRPr>
            </a:p>
          </p:txBody>
        </p:sp>
        <p:sp>
          <p:nvSpPr>
            <p:cNvPr id="195" name="Google Shape;195;p28"/>
            <p:cNvSpPr txBox="1"/>
            <p:nvPr/>
          </p:nvSpPr>
          <p:spPr>
            <a:xfrm>
              <a:off x="3395840" y="2345006"/>
              <a:ext cx="3804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GB" sz="1600">
                  <a:solidFill>
                    <a:schemeClr val="lt1"/>
                  </a:solidFill>
                  <a:latin typeface="League Spartan"/>
                  <a:ea typeface="League Spartan"/>
                  <a:cs typeface="League Spartan"/>
                  <a:sym typeface="League Spartan"/>
                </a:rPr>
                <a:t>05</a:t>
              </a:r>
              <a:endParaRPr b="1" sz="1600">
                <a:latin typeface="League Spartan"/>
                <a:ea typeface="League Spartan"/>
                <a:cs typeface="League Spartan"/>
                <a:sym typeface="League Spartan"/>
              </a:endParaRPr>
            </a:p>
          </p:txBody>
        </p:sp>
      </p:grpSp>
      <p:sp>
        <p:nvSpPr>
          <p:cNvPr id="196" name="Google Shape;196;p28"/>
          <p:cNvSpPr txBox="1"/>
          <p:nvPr>
            <p:ph idx="5" type="subTitle"/>
          </p:nvPr>
        </p:nvSpPr>
        <p:spPr>
          <a:xfrm>
            <a:off x="6354875" y="3668350"/>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11150" lvl="0" marL="45720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indent="-304800" lvl="1" marL="914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www.nutrition.gov/" TargetMode="External"/><Relationship Id="rId4" Type="http://schemas.openxmlformats.org/officeDocument/2006/relationships/hyperlink" Target="https://matlab.mathworks.com/" TargetMode="External"/><Relationship Id="rId5" Type="http://schemas.openxmlformats.org/officeDocument/2006/relationships/hyperlink" Target="https://www.nutrition.org.uk/" TargetMode="External"/><Relationship Id="rId6" Type="http://schemas.openxmlformats.org/officeDocument/2006/relationships/hyperlink" Target="https://jupyter.org/" TargetMode="External"/><Relationship Id="rId7" Type="http://schemas.openxmlformats.org/officeDocument/2006/relationships/hyperlink" Target="https://www.kaggle.com/" TargetMode="External"/><Relationship Id="rId8" Type="http://schemas.openxmlformats.org/officeDocument/2006/relationships/hyperlink" Target="https://chat.openai.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0" name="Shape 200"/>
        <p:cNvGrpSpPr/>
        <p:nvPr/>
      </p:nvGrpSpPr>
      <p:grpSpPr>
        <a:xfrm>
          <a:off x="0" y="0"/>
          <a:ext cx="0" cy="0"/>
          <a:chOff x="0" y="0"/>
          <a:chExt cx="0" cy="0"/>
        </a:xfrm>
      </p:grpSpPr>
      <p:pic>
        <p:nvPicPr>
          <p:cNvPr id="201" name="Google Shape;201;p29"/>
          <p:cNvPicPr preferRelativeResize="0"/>
          <p:nvPr/>
        </p:nvPicPr>
        <p:blipFill>
          <a:blip r:embed="rId3">
            <a:alphaModFix/>
          </a:blip>
          <a:stretch>
            <a:fillRect/>
          </a:stretch>
        </p:blipFill>
        <p:spPr>
          <a:xfrm>
            <a:off x="3573887" y="1454525"/>
            <a:ext cx="1996225" cy="2234450"/>
          </a:xfrm>
          <a:prstGeom prst="rect">
            <a:avLst/>
          </a:prstGeom>
          <a:noFill/>
          <a:ln>
            <a:noFill/>
          </a:ln>
          <a:effectLst>
            <a:reflection blurRad="0" dir="5400000" dist="38100" endA="0" endPos="43000" fadeDir="5400012" kx="0" rotWithShape="0" algn="bl" stA="44000" stPos="0" sy="-100000" ky="0"/>
          </a:effectLst>
        </p:spPr>
      </p:pic>
      <p:sp>
        <p:nvSpPr>
          <p:cNvPr id="202" name="Google Shape;202;p29"/>
          <p:cNvSpPr txBox="1"/>
          <p:nvPr/>
        </p:nvSpPr>
        <p:spPr>
          <a:xfrm>
            <a:off x="913200" y="381000"/>
            <a:ext cx="7317600" cy="68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solidFill>
                  <a:schemeClr val="lt1"/>
                </a:solidFill>
                <a:highlight>
                  <a:schemeClr val="dk1"/>
                </a:highlight>
                <a:latin typeface="Inter"/>
                <a:ea typeface="Inter"/>
                <a:cs typeface="Inter"/>
                <a:sym typeface="Inter"/>
              </a:rPr>
              <a:t>Nutrition Analysis</a:t>
            </a:r>
            <a:endParaRPr b="1" sz="2200">
              <a:solidFill>
                <a:schemeClr val="lt1"/>
              </a:solidFill>
              <a:highlight>
                <a:schemeClr val="dk1"/>
              </a:highlight>
              <a:latin typeface="Inter"/>
              <a:ea typeface="Inter"/>
              <a:cs typeface="Inter"/>
              <a:sym typeface="Inter"/>
            </a:endParaRPr>
          </a:p>
          <a:p>
            <a:pPr indent="0" lvl="0" marL="0" rtl="0" algn="ctr">
              <a:spcBef>
                <a:spcPts val="0"/>
              </a:spcBef>
              <a:spcAft>
                <a:spcPts val="0"/>
              </a:spcAft>
              <a:buNone/>
            </a:pPr>
            <a:r>
              <a:rPr b="1" lang="en-GB" sz="2200">
                <a:solidFill>
                  <a:schemeClr val="lt1"/>
                </a:solidFill>
                <a:highlight>
                  <a:schemeClr val="dk1"/>
                </a:highlight>
                <a:latin typeface="Inter"/>
                <a:ea typeface="Inter"/>
                <a:cs typeface="Inter"/>
                <a:sym typeface="Inter"/>
              </a:rPr>
              <a:t>(Part-1 of Bachelor Thesis Project)</a:t>
            </a:r>
            <a:endParaRPr b="1" sz="2200">
              <a:solidFill>
                <a:schemeClr val="lt1"/>
              </a:solidFill>
              <a:highlight>
                <a:schemeClr val="dk1"/>
              </a:highlight>
              <a:latin typeface="Inter"/>
              <a:ea typeface="Inter"/>
              <a:cs typeface="Inter"/>
              <a:sym typeface="Inter"/>
            </a:endParaRPr>
          </a:p>
        </p:txBody>
      </p:sp>
      <p:sp>
        <p:nvSpPr>
          <p:cNvPr id="203" name="Google Shape;203;p29"/>
          <p:cNvSpPr txBox="1"/>
          <p:nvPr/>
        </p:nvSpPr>
        <p:spPr>
          <a:xfrm>
            <a:off x="562525" y="3072650"/>
            <a:ext cx="2409300" cy="15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u="sng">
                <a:solidFill>
                  <a:schemeClr val="lt1"/>
                </a:solidFill>
                <a:highlight>
                  <a:schemeClr val="dk1"/>
                </a:highlight>
                <a:latin typeface="Lora SemiBold"/>
                <a:ea typeface="Lora SemiBold"/>
                <a:cs typeface="Lora SemiBold"/>
                <a:sym typeface="Lora SemiBold"/>
              </a:rPr>
              <a:t>Presented By</a:t>
            </a:r>
            <a:endParaRPr sz="1300" u="sng">
              <a:solidFill>
                <a:schemeClr val="lt1"/>
              </a:solidFill>
              <a:highlight>
                <a:schemeClr val="dk1"/>
              </a:highlight>
              <a:latin typeface="Lora SemiBold"/>
              <a:ea typeface="Lora SemiBold"/>
              <a:cs typeface="Lora SemiBold"/>
              <a:sym typeface="Lora SemiBold"/>
            </a:endParaRPr>
          </a:p>
          <a:p>
            <a:pPr indent="0" lvl="0" marL="0" rtl="0" algn="l">
              <a:spcBef>
                <a:spcPts val="0"/>
              </a:spcBef>
              <a:spcAft>
                <a:spcPts val="0"/>
              </a:spcAft>
              <a:buNone/>
            </a:pPr>
            <a:r>
              <a:t/>
            </a:r>
            <a:endParaRPr sz="1300">
              <a:solidFill>
                <a:schemeClr val="lt1"/>
              </a:solidFill>
              <a:highlight>
                <a:schemeClr val="dk1"/>
              </a:highlight>
              <a:latin typeface="Lora SemiBold"/>
              <a:ea typeface="Lora SemiBold"/>
              <a:cs typeface="Lora SemiBold"/>
              <a:sym typeface="Lora SemiBold"/>
            </a:endParaRPr>
          </a:p>
          <a:p>
            <a:pPr indent="0" lvl="0" marL="0" rtl="0" algn="l">
              <a:spcBef>
                <a:spcPts val="0"/>
              </a:spcBef>
              <a:spcAft>
                <a:spcPts val="0"/>
              </a:spcAft>
              <a:buNone/>
            </a:pPr>
            <a:r>
              <a:rPr lang="en-GB" sz="1300">
                <a:solidFill>
                  <a:schemeClr val="lt1"/>
                </a:solidFill>
                <a:highlight>
                  <a:schemeClr val="dk1"/>
                </a:highlight>
                <a:latin typeface="Lora SemiBold"/>
                <a:ea typeface="Lora SemiBold"/>
                <a:cs typeface="Lora SemiBold"/>
                <a:sym typeface="Lora SemiBold"/>
              </a:rPr>
              <a:t>Gaurav Shresth</a:t>
            </a:r>
            <a:endParaRPr sz="1300">
              <a:solidFill>
                <a:schemeClr val="lt1"/>
              </a:solidFill>
              <a:highlight>
                <a:schemeClr val="dk1"/>
              </a:highlight>
              <a:latin typeface="Lora SemiBold"/>
              <a:ea typeface="Lora SemiBold"/>
              <a:cs typeface="Lora SemiBold"/>
              <a:sym typeface="Lora SemiBold"/>
            </a:endParaRPr>
          </a:p>
          <a:p>
            <a:pPr indent="0" lvl="0" marL="0" rtl="0" algn="l">
              <a:spcBef>
                <a:spcPts val="0"/>
              </a:spcBef>
              <a:spcAft>
                <a:spcPts val="0"/>
              </a:spcAft>
              <a:buNone/>
            </a:pPr>
            <a:r>
              <a:rPr lang="en-GB" sz="1300">
                <a:solidFill>
                  <a:schemeClr val="lt1"/>
                </a:solidFill>
                <a:highlight>
                  <a:schemeClr val="dk1"/>
                </a:highlight>
                <a:latin typeface="Lora SemiBold"/>
                <a:ea typeface="Lora SemiBold"/>
                <a:cs typeface="Lora SemiBold"/>
                <a:sym typeface="Lora SemiBold"/>
              </a:rPr>
              <a:t>20BT10018</a:t>
            </a:r>
            <a:endParaRPr sz="1300">
              <a:solidFill>
                <a:schemeClr val="lt1"/>
              </a:solidFill>
              <a:highlight>
                <a:schemeClr val="dk1"/>
              </a:highlight>
              <a:latin typeface="Lora SemiBold"/>
              <a:ea typeface="Lora SemiBold"/>
              <a:cs typeface="Lora SemiBold"/>
              <a:sym typeface="Lora SemiBold"/>
            </a:endParaRPr>
          </a:p>
          <a:p>
            <a:pPr indent="0" lvl="0" marL="0" rtl="0" algn="l">
              <a:spcBef>
                <a:spcPts val="0"/>
              </a:spcBef>
              <a:spcAft>
                <a:spcPts val="0"/>
              </a:spcAft>
              <a:buNone/>
            </a:pPr>
            <a:r>
              <a:t/>
            </a:r>
            <a:endParaRPr sz="1300">
              <a:solidFill>
                <a:schemeClr val="lt1"/>
              </a:solidFill>
              <a:highlight>
                <a:schemeClr val="dk1"/>
              </a:highlight>
              <a:latin typeface="Lora SemiBold"/>
              <a:ea typeface="Lora SemiBold"/>
              <a:cs typeface="Lora SemiBold"/>
              <a:sym typeface="Lora SemiBold"/>
            </a:endParaRPr>
          </a:p>
          <a:p>
            <a:pPr indent="0" lvl="0" marL="0" rtl="0" algn="l">
              <a:spcBef>
                <a:spcPts val="0"/>
              </a:spcBef>
              <a:spcAft>
                <a:spcPts val="0"/>
              </a:spcAft>
              <a:buNone/>
            </a:pPr>
            <a:r>
              <a:rPr lang="en-GB" sz="1300">
                <a:solidFill>
                  <a:schemeClr val="lt1"/>
                </a:solidFill>
                <a:highlight>
                  <a:schemeClr val="dk1"/>
                </a:highlight>
                <a:latin typeface="Lora SemiBold"/>
                <a:ea typeface="Lora SemiBold"/>
                <a:cs typeface="Lora SemiBold"/>
                <a:sym typeface="Lora SemiBold"/>
              </a:rPr>
              <a:t>Kshamit Bombarde</a:t>
            </a:r>
            <a:endParaRPr sz="1300">
              <a:solidFill>
                <a:schemeClr val="lt1"/>
              </a:solidFill>
              <a:highlight>
                <a:schemeClr val="dk1"/>
              </a:highlight>
              <a:latin typeface="Lora SemiBold"/>
              <a:ea typeface="Lora SemiBold"/>
              <a:cs typeface="Lora SemiBold"/>
              <a:sym typeface="Lora SemiBold"/>
            </a:endParaRPr>
          </a:p>
          <a:p>
            <a:pPr indent="0" lvl="0" marL="0" rtl="0" algn="l">
              <a:spcBef>
                <a:spcPts val="0"/>
              </a:spcBef>
              <a:spcAft>
                <a:spcPts val="0"/>
              </a:spcAft>
              <a:buNone/>
            </a:pPr>
            <a:r>
              <a:rPr lang="en-GB" sz="1300">
                <a:solidFill>
                  <a:schemeClr val="lt1"/>
                </a:solidFill>
                <a:highlight>
                  <a:schemeClr val="dk1"/>
                </a:highlight>
                <a:latin typeface="Lora SemiBold"/>
                <a:ea typeface="Lora SemiBold"/>
                <a:cs typeface="Lora SemiBold"/>
                <a:sym typeface="Lora SemiBold"/>
              </a:rPr>
              <a:t>20BT3AI07</a:t>
            </a:r>
            <a:endParaRPr sz="1300">
              <a:solidFill>
                <a:schemeClr val="lt1"/>
              </a:solidFill>
              <a:highlight>
                <a:schemeClr val="dk1"/>
              </a:highlight>
              <a:latin typeface="Lora SemiBold"/>
              <a:ea typeface="Lora SemiBold"/>
              <a:cs typeface="Lora SemiBold"/>
              <a:sym typeface="Lora SemiBold"/>
            </a:endParaRPr>
          </a:p>
        </p:txBody>
      </p:sp>
      <p:sp>
        <p:nvSpPr>
          <p:cNvPr id="204" name="Google Shape;204;p29"/>
          <p:cNvSpPr txBox="1"/>
          <p:nvPr/>
        </p:nvSpPr>
        <p:spPr>
          <a:xfrm>
            <a:off x="6479250" y="3128600"/>
            <a:ext cx="2409300" cy="14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u="sng">
                <a:solidFill>
                  <a:schemeClr val="lt1"/>
                </a:solidFill>
                <a:highlight>
                  <a:schemeClr val="dk1"/>
                </a:highlight>
                <a:latin typeface="Lora SemiBold"/>
                <a:ea typeface="Lora SemiBold"/>
                <a:cs typeface="Lora SemiBold"/>
                <a:sym typeface="Lora SemiBold"/>
              </a:rPr>
              <a:t>Under the Guidance of</a:t>
            </a:r>
            <a:endParaRPr sz="1300" u="sng">
              <a:solidFill>
                <a:schemeClr val="lt1"/>
              </a:solidFill>
              <a:highlight>
                <a:schemeClr val="dk1"/>
              </a:highlight>
              <a:latin typeface="Lora SemiBold"/>
              <a:ea typeface="Lora SemiBold"/>
              <a:cs typeface="Lora SemiBold"/>
              <a:sym typeface="Lora SemiBold"/>
            </a:endParaRPr>
          </a:p>
          <a:p>
            <a:pPr indent="0" lvl="0" marL="0" rtl="0" algn="l">
              <a:spcBef>
                <a:spcPts val="0"/>
              </a:spcBef>
              <a:spcAft>
                <a:spcPts val="0"/>
              </a:spcAft>
              <a:buNone/>
            </a:pPr>
            <a:r>
              <a:t/>
            </a:r>
            <a:endParaRPr sz="1300">
              <a:solidFill>
                <a:schemeClr val="lt1"/>
              </a:solidFill>
              <a:highlight>
                <a:schemeClr val="dk1"/>
              </a:highlight>
              <a:latin typeface="Lora SemiBold"/>
              <a:ea typeface="Lora SemiBold"/>
              <a:cs typeface="Lora SemiBold"/>
              <a:sym typeface="Lora SemiBold"/>
            </a:endParaRPr>
          </a:p>
          <a:p>
            <a:pPr indent="0" lvl="0" marL="0" rtl="0" algn="l">
              <a:spcBef>
                <a:spcPts val="0"/>
              </a:spcBef>
              <a:spcAft>
                <a:spcPts val="0"/>
              </a:spcAft>
              <a:buNone/>
            </a:pPr>
            <a:r>
              <a:rPr lang="en-GB" sz="1300">
                <a:solidFill>
                  <a:schemeClr val="lt1"/>
                </a:solidFill>
                <a:highlight>
                  <a:schemeClr val="dk1"/>
                </a:highlight>
                <a:latin typeface="Lora SemiBold"/>
                <a:ea typeface="Lora SemiBold"/>
                <a:cs typeface="Lora SemiBold"/>
                <a:sym typeface="Lora SemiBold"/>
              </a:rPr>
              <a:t>Prof. Neeraj Kumar Goyal</a:t>
            </a:r>
            <a:endParaRPr sz="1300">
              <a:solidFill>
                <a:schemeClr val="lt1"/>
              </a:solidFill>
              <a:highlight>
                <a:schemeClr val="dk1"/>
              </a:highlight>
              <a:latin typeface="Lora SemiBold"/>
              <a:ea typeface="Lora SemiBold"/>
              <a:cs typeface="Lora SemiBold"/>
              <a:sym typeface="Lora SemiBold"/>
            </a:endParaRPr>
          </a:p>
          <a:p>
            <a:pPr indent="0" lvl="0" marL="0" rtl="0" algn="l">
              <a:spcBef>
                <a:spcPts val="0"/>
              </a:spcBef>
              <a:spcAft>
                <a:spcPts val="0"/>
              </a:spcAft>
              <a:buNone/>
            </a:pPr>
            <a:r>
              <a:t/>
            </a:r>
            <a:endParaRPr sz="1300">
              <a:solidFill>
                <a:schemeClr val="lt1"/>
              </a:solidFill>
              <a:highlight>
                <a:schemeClr val="dk1"/>
              </a:highlight>
              <a:latin typeface="Lora SemiBold"/>
              <a:ea typeface="Lora SemiBold"/>
              <a:cs typeface="Lora SemiBold"/>
              <a:sym typeface="Lora SemiBold"/>
            </a:endParaRPr>
          </a:p>
          <a:p>
            <a:pPr indent="0" lvl="0" marL="0" rtl="0" algn="l">
              <a:spcBef>
                <a:spcPts val="0"/>
              </a:spcBef>
              <a:spcAft>
                <a:spcPts val="0"/>
              </a:spcAft>
              <a:buNone/>
            </a:pPr>
            <a:r>
              <a:rPr lang="en-GB" sz="1300">
                <a:solidFill>
                  <a:schemeClr val="lt1"/>
                </a:solidFill>
                <a:highlight>
                  <a:schemeClr val="dk1"/>
                </a:highlight>
                <a:latin typeface="Lora SemiBold"/>
                <a:ea typeface="Lora SemiBold"/>
                <a:cs typeface="Lora SemiBold"/>
                <a:sym typeface="Lora SemiBold"/>
              </a:rPr>
              <a:t>Subir Chowdhury School of Quality and Reliability</a:t>
            </a:r>
            <a:endParaRPr sz="1300">
              <a:solidFill>
                <a:schemeClr val="lt1"/>
              </a:solidFill>
              <a:highlight>
                <a:schemeClr val="dk1"/>
              </a:highlight>
              <a:latin typeface="Lora SemiBold"/>
              <a:ea typeface="Lora SemiBold"/>
              <a:cs typeface="Lora SemiBold"/>
              <a:sym typeface="Lora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3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Conclusion</a:t>
            </a:r>
            <a:endParaRPr/>
          </a:p>
        </p:txBody>
      </p:sp>
      <p:sp>
        <p:nvSpPr>
          <p:cNvPr id="283" name="Google Shape;283;p38"/>
          <p:cNvSpPr txBox="1"/>
          <p:nvPr>
            <p:ph idx="2" type="subTitle"/>
          </p:nvPr>
        </p:nvSpPr>
        <p:spPr>
          <a:xfrm>
            <a:off x="1185925" y="2726325"/>
            <a:ext cx="4352100" cy="934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500"/>
              </a:spcBef>
              <a:spcAft>
                <a:spcPts val="1500"/>
              </a:spcAft>
              <a:buClr>
                <a:schemeClr val="dk1"/>
              </a:buClr>
              <a:buSzPts val="1100"/>
              <a:buFont typeface="Arial"/>
              <a:buNone/>
            </a:pPr>
            <a:r>
              <a:rPr lang="en-GB" sz="800">
                <a:solidFill>
                  <a:schemeClr val="dk1"/>
                </a:solidFill>
                <a:highlight>
                  <a:schemeClr val="lt1"/>
                </a:highlight>
                <a:latin typeface="Lora SemiBold"/>
                <a:ea typeface="Lora SemiBold"/>
                <a:cs typeface="Lora SemiBold"/>
                <a:sym typeface="Lora SemiBold"/>
              </a:rPr>
              <a:t>Moreover, the project shed light on intriguing findings, such as fortified milk and white bread topping the calorie charts, and the observation that whole wheat, while rich in proteins, maintains a comparable calorie level. These nuanced revelations underscore the multifaceted nature of nutritional considerations and the need for a holistic approach to dietary planning</a:t>
            </a:r>
            <a:endParaRPr sz="800">
              <a:solidFill>
                <a:schemeClr val="dk1"/>
              </a:solidFill>
              <a:highlight>
                <a:schemeClr val="lt1"/>
              </a:highlight>
              <a:latin typeface="Lora SemiBold"/>
              <a:ea typeface="Lora SemiBold"/>
              <a:cs typeface="Lora SemiBold"/>
              <a:sym typeface="Lora SemiBold"/>
            </a:endParaRPr>
          </a:p>
        </p:txBody>
      </p:sp>
      <p:sp>
        <p:nvSpPr>
          <p:cNvPr id="284" name="Google Shape;284;p38"/>
          <p:cNvSpPr txBox="1"/>
          <p:nvPr>
            <p:ph idx="1" type="subTitle"/>
          </p:nvPr>
        </p:nvSpPr>
        <p:spPr>
          <a:xfrm>
            <a:off x="1185925" y="1687125"/>
            <a:ext cx="4352100" cy="9348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500"/>
              </a:spcAft>
              <a:buNone/>
            </a:pPr>
            <a:r>
              <a:rPr lang="en-GB" sz="800">
                <a:solidFill>
                  <a:schemeClr val="dk1"/>
                </a:solidFill>
                <a:highlight>
                  <a:schemeClr val="lt1"/>
                </a:highlight>
                <a:latin typeface="Lora SemiBold"/>
                <a:ea typeface="Lora SemiBold"/>
                <a:cs typeface="Lora SemiBold"/>
                <a:sym typeface="Lora SemiBold"/>
              </a:rPr>
              <a:t>In conclusion, this project on food nutrition analysis through Exploratory Data Analysis (EDA) has provided valuable insights into the dietary landscape, showcasing the significance of considering macronutrients and their impact on calorie density. Notably, Fats &amp; Oils emerged as the highest-calorie contributors, emphasizing the importance of macronutrient awareness in making informed dietary choices. </a:t>
            </a:r>
            <a:endParaRPr sz="800">
              <a:solidFill>
                <a:schemeClr val="dk1"/>
              </a:solidFill>
              <a:highlight>
                <a:schemeClr val="lt1"/>
              </a:highlight>
              <a:latin typeface="Lora SemiBold"/>
              <a:ea typeface="Lora SemiBold"/>
              <a:cs typeface="Lora SemiBold"/>
              <a:sym typeface="Lora SemiBold"/>
            </a:endParaRPr>
          </a:p>
        </p:txBody>
      </p:sp>
      <p:sp>
        <p:nvSpPr>
          <p:cNvPr id="285" name="Google Shape;285;p38"/>
          <p:cNvSpPr txBox="1"/>
          <p:nvPr>
            <p:ph idx="3" type="subTitle"/>
          </p:nvPr>
        </p:nvSpPr>
        <p:spPr>
          <a:xfrm>
            <a:off x="1185925" y="3765525"/>
            <a:ext cx="4352100" cy="934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500"/>
              </a:spcBef>
              <a:spcAft>
                <a:spcPts val="1500"/>
              </a:spcAft>
              <a:buClr>
                <a:schemeClr val="dk1"/>
              </a:buClr>
              <a:buSzPts val="1100"/>
              <a:buFont typeface="Arial"/>
              <a:buNone/>
            </a:pPr>
            <a:r>
              <a:rPr lang="en-GB" sz="800">
                <a:solidFill>
                  <a:schemeClr val="dk1"/>
                </a:solidFill>
                <a:highlight>
                  <a:schemeClr val="lt1"/>
                </a:highlight>
                <a:latin typeface="Lora SemiBold"/>
                <a:ea typeface="Lora SemiBold"/>
                <a:cs typeface="Lora SemiBold"/>
                <a:sym typeface="Lora SemiBold"/>
              </a:rPr>
              <a:t>For future work, the integration of fuzzy logic algorithms, as well as potential exploration into machine learning, time series analysis, geospatial analysis, and other advanced methodologies, holds promise for a more comprehensive understanding of dietary patterns. The versatility of these approaches can further refine the accuracy of predictions, accommodate uncertainty, and unveil intricate relationships within the dataset.</a:t>
            </a:r>
            <a:endParaRPr sz="800">
              <a:solidFill>
                <a:schemeClr val="dk1"/>
              </a:solidFill>
              <a:highlight>
                <a:schemeClr val="lt1"/>
              </a:highlight>
              <a:latin typeface="Lora SemiBold"/>
              <a:ea typeface="Lora SemiBold"/>
              <a:cs typeface="Lora SemiBold"/>
              <a:sym typeface="Lora SemiBold"/>
            </a:endParaRPr>
          </a:p>
        </p:txBody>
      </p:sp>
      <p:pic>
        <p:nvPicPr>
          <p:cNvPr id="286" name="Google Shape;286;p38"/>
          <p:cNvPicPr preferRelativeResize="0"/>
          <p:nvPr>
            <p:ph idx="4" type="pic"/>
          </p:nvPr>
        </p:nvPicPr>
        <p:blipFill rotWithShape="1">
          <a:blip r:embed="rId3">
            <a:alphaModFix/>
          </a:blip>
          <a:srcRect b="0" l="16635" r="16635" t="0"/>
          <a:stretch/>
        </p:blipFill>
        <p:spPr>
          <a:xfrm>
            <a:off x="5843075" y="289800"/>
            <a:ext cx="3213600" cy="4563900"/>
          </a:xfrm>
          <a:prstGeom prst="roundRect">
            <a:avLst>
              <a:gd fmla="val 15328" name="adj"/>
            </a:avLst>
          </a:prstGeom>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ph type="title"/>
          </p:nvPr>
        </p:nvSpPr>
        <p:spPr>
          <a:xfrm>
            <a:off x="1730850" y="401725"/>
            <a:ext cx="56823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Future Work</a:t>
            </a:r>
            <a:endParaRPr/>
          </a:p>
        </p:txBody>
      </p:sp>
      <p:sp>
        <p:nvSpPr>
          <p:cNvPr id="292" name="Google Shape;292;p39"/>
          <p:cNvSpPr txBox="1"/>
          <p:nvPr>
            <p:ph idx="3" type="subTitle"/>
          </p:nvPr>
        </p:nvSpPr>
        <p:spPr>
          <a:xfrm>
            <a:off x="456700" y="2867200"/>
            <a:ext cx="2361600" cy="1447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GB" sz="1000">
                <a:solidFill>
                  <a:schemeClr val="dk1"/>
                </a:solidFill>
                <a:highlight>
                  <a:schemeClr val="lt1"/>
                </a:highlight>
                <a:latin typeface="Lora SemiBold"/>
                <a:ea typeface="Lora SemiBold"/>
                <a:cs typeface="Lora SemiBold"/>
                <a:sym typeface="Lora SemiBold"/>
              </a:rPr>
              <a:t>Implement advanced machine learning models to predict nutritional trends, classify food categories, or provide personalized dietary recommendations. Algorithms like regression, decision trees, and neural networks can be explored.</a:t>
            </a:r>
            <a:endParaRPr sz="1000">
              <a:solidFill>
                <a:schemeClr val="dk1"/>
              </a:solidFill>
              <a:highlight>
                <a:schemeClr val="lt1"/>
              </a:highlight>
              <a:latin typeface="Lora SemiBold"/>
              <a:ea typeface="Lora SemiBold"/>
              <a:cs typeface="Lora SemiBold"/>
              <a:sym typeface="Lora SemiBold"/>
            </a:endParaRPr>
          </a:p>
        </p:txBody>
      </p:sp>
      <p:sp>
        <p:nvSpPr>
          <p:cNvPr id="293" name="Google Shape;293;p39"/>
          <p:cNvSpPr txBox="1"/>
          <p:nvPr>
            <p:ph idx="2" type="subTitle"/>
          </p:nvPr>
        </p:nvSpPr>
        <p:spPr>
          <a:xfrm>
            <a:off x="456700" y="1065513"/>
            <a:ext cx="2198400" cy="1561500"/>
          </a:xfrm>
          <a:prstGeom prst="rect">
            <a:avLst/>
          </a:prstGeom>
        </p:spPr>
        <p:txBody>
          <a:bodyPr anchorCtr="0" anchor="ctr" bIns="91425" lIns="91425" spcFirstLastPara="1" rIns="91425" wrap="square" tIns="91425">
            <a:noAutofit/>
          </a:bodyPr>
          <a:lstStyle/>
          <a:p>
            <a:pPr indent="0" lvl="0" marL="0" rtl="0" algn="l">
              <a:spcBef>
                <a:spcPts val="1500"/>
              </a:spcBef>
              <a:spcAft>
                <a:spcPts val="1500"/>
              </a:spcAft>
              <a:buNone/>
            </a:pPr>
            <a:r>
              <a:rPr lang="en-GB" sz="1000">
                <a:solidFill>
                  <a:schemeClr val="dk1"/>
                </a:solidFill>
                <a:highlight>
                  <a:schemeClr val="lt1"/>
                </a:highlight>
                <a:latin typeface="Lora SemiBold"/>
                <a:ea typeface="Lora SemiBold"/>
                <a:cs typeface="Lora SemiBold"/>
                <a:sym typeface="Lora SemiBold"/>
              </a:rPr>
              <a:t>For Handling Uncertainty, we are trying to use the Fuzzy logic. It is well-suited for dealing with uncertainty and imprecision in data. It allows for the representation of vague or ambiguous information, which is common in real-world datasets.</a:t>
            </a:r>
            <a:endParaRPr sz="1000">
              <a:solidFill>
                <a:schemeClr val="dk1"/>
              </a:solidFill>
              <a:highlight>
                <a:schemeClr val="lt1"/>
              </a:highlight>
              <a:latin typeface="Lora SemiBold"/>
              <a:ea typeface="Lora SemiBold"/>
              <a:cs typeface="Lora SemiBold"/>
              <a:sym typeface="Lora SemiBold"/>
            </a:endParaRPr>
          </a:p>
        </p:txBody>
      </p:sp>
      <p:sp>
        <p:nvSpPr>
          <p:cNvPr id="294" name="Google Shape;294;p39"/>
          <p:cNvSpPr txBox="1"/>
          <p:nvPr>
            <p:ph idx="1" type="subTitle"/>
          </p:nvPr>
        </p:nvSpPr>
        <p:spPr>
          <a:xfrm>
            <a:off x="6494225" y="1378200"/>
            <a:ext cx="2096100" cy="2387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GB" sz="1000">
                <a:solidFill>
                  <a:schemeClr val="dk1"/>
                </a:solidFill>
                <a:highlight>
                  <a:schemeClr val="lt1"/>
                </a:highlight>
                <a:latin typeface="Lora SemiBold"/>
                <a:ea typeface="Lora SemiBold"/>
                <a:cs typeface="Lora SemiBold"/>
                <a:sym typeface="Lora SemiBold"/>
              </a:rPr>
              <a:t>Enhance the dataset by integrating external databases or APIs that provide additional information, such as nutritional databases, food safety information, or health databases.</a:t>
            </a:r>
            <a:br>
              <a:rPr lang="en-GB" sz="1000">
                <a:solidFill>
                  <a:schemeClr val="dk1"/>
                </a:solidFill>
                <a:highlight>
                  <a:schemeClr val="lt1"/>
                </a:highlight>
                <a:latin typeface="Lora SemiBold"/>
                <a:ea typeface="Lora SemiBold"/>
                <a:cs typeface="Lora SemiBold"/>
                <a:sym typeface="Lora SemiBold"/>
              </a:rPr>
            </a:br>
            <a:r>
              <a:rPr lang="en-GB" sz="1000">
                <a:solidFill>
                  <a:schemeClr val="dk1"/>
                </a:solidFill>
                <a:highlight>
                  <a:schemeClr val="lt1"/>
                </a:highlight>
                <a:latin typeface="Lora SemiBold"/>
                <a:ea typeface="Lora SemiBold"/>
                <a:cs typeface="Lora SemiBold"/>
                <a:sym typeface="Lora SemiBold"/>
              </a:rPr>
              <a:t>By using this we can create a software, that can analyze the calorie </a:t>
            </a:r>
            <a:r>
              <a:rPr lang="en-GB" sz="1000">
                <a:solidFill>
                  <a:schemeClr val="dk1"/>
                </a:solidFill>
                <a:highlight>
                  <a:schemeClr val="lt1"/>
                </a:highlight>
                <a:latin typeface="Lora SemiBold"/>
                <a:ea typeface="Lora SemiBold"/>
                <a:cs typeface="Lora SemiBold"/>
                <a:sym typeface="Lora SemiBold"/>
              </a:rPr>
              <a:t>intake</a:t>
            </a:r>
            <a:r>
              <a:rPr lang="en-GB" sz="1000">
                <a:solidFill>
                  <a:schemeClr val="dk1"/>
                </a:solidFill>
                <a:highlight>
                  <a:schemeClr val="lt1"/>
                </a:highlight>
                <a:latin typeface="Lora SemiBold"/>
                <a:ea typeface="Lora SemiBold"/>
                <a:cs typeface="Lora SemiBold"/>
                <a:sym typeface="Lora SemiBold"/>
              </a:rPr>
              <a:t> for a person and give a </a:t>
            </a:r>
            <a:r>
              <a:rPr lang="en-GB" sz="1000">
                <a:solidFill>
                  <a:schemeClr val="dk1"/>
                </a:solidFill>
                <a:highlight>
                  <a:schemeClr val="lt1"/>
                </a:highlight>
                <a:latin typeface="Lora SemiBold"/>
                <a:ea typeface="Lora SemiBold"/>
                <a:cs typeface="Lora SemiBold"/>
                <a:sym typeface="Lora SemiBold"/>
              </a:rPr>
              <a:t>statutory</a:t>
            </a:r>
            <a:r>
              <a:rPr lang="en-GB" sz="1000">
                <a:solidFill>
                  <a:schemeClr val="dk1"/>
                </a:solidFill>
                <a:highlight>
                  <a:schemeClr val="lt1"/>
                </a:highlight>
                <a:latin typeface="Lora SemiBold"/>
                <a:ea typeface="Lora SemiBold"/>
                <a:cs typeface="Lora SemiBold"/>
                <a:sym typeface="Lora SemiBold"/>
              </a:rPr>
              <a:t> warning according to </a:t>
            </a:r>
            <a:r>
              <a:rPr lang="en-GB" sz="1000">
                <a:solidFill>
                  <a:schemeClr val="dk1"/>
                </a:solidFill>
                <a:highlight>
                  <a:schemeClr val="lt1"/>
                </a:highlight>
                <a:latin typeface="Lora SemiBold"/>
                <a:ea typeface="Lora SemiBold"/>
                <a:cs typeface="Lora SemiBold"/>
                <a:sym typeface="Lora SemiBold"/>
              </a:rPr>
              <a:t>their</a:t>
            </a:r>
            <a:r>
              <a:rPr lang="en-GB" sz="1000">
                <a:solidFill>
                  <a:schemeClr val="dk1"/>
                </a:solidFill>
                <a:highlight>
                  <a:schemeClr val="lt1"/>
                </a:highlight>
                <a:latin typeface="Lora SemiBold"/>
                <a:ea typeface="Lora SemiBold"/>
                <a:cs typeface="Lora SemiBold"/>
                <a:sym typeface="Lora SemiBold"/>
              </a:rPr>
              <a:t> Health conditions.</a:t>
            </a:r>
            <a:endParaRPr sz="1000">
              <a:solidFill>
                <a:schemeClr val="dk1"/>
              </a:solidFill>
              <a:highlight>
                <a:schemeClr val="lt1"/>
              </a:highlight>
              <a:latin typeface="Lora SemiBold"/>
              <a:ea typeface="Lora SemiBold"/>
              <a:cs typeface="Lora SemiBold"/>
              <a:sym typeface="Lora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1000"/>
                                        <p:tgtEl>
                                          <p:spTgt spid="293"/>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294"/>
                                        </p:tgtEl>
                                        <p:attrNameLst>
                                          <p:attrName>style.visibility</p:attrName>
                                        </p:attrNameLst>
                                      </p:cBhvr>
                                      <p:to>
                                        <p:strVal val="visible"/>
                                      </p:to>
                                    </p:set>
                                    <p:anim calcmode="lin" valueType="num">
                                      <p:cBhvr additive="base">
                                        <p:cTn dur="1000"/>
                                        <p:tgtEl>
                                          <p:spTgt spid="294"/>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1000"/>
                                        <p:tgtEl>
                                          <p:spTgt spid="29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ph type="title"/>
          </p:nvPr>
        </p:nvSpPr>
        <p:spPr>
          <a:xfrm>
            <a:off x="1329450" y="483575"/>
            <a:ext cx="22812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300" name="Google Shape;300;p40"/>
          <p:cNvSpPr txBox="1"/>
          <p:nvPr>
            <p:ph idx="1" type="subTitle"/>
          </p:nvPr>
        </p:nvSpPr>
        <p:spPr>
          <a:xfrm>
            <a:off x="1334700" y="1210475"/>
            <a:ext cx="6474600" cy="30309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GB">
                <a:solidFill>
                  <a:schemeClr val="dk1"/>
                </a:solidFill>
                <a:latin typeface="Lora SemiBold"/>
                <a:ea typeface="Lora SemiBold"/>
                <a:cs typeface="Lora SemiBold"/>
                <a:sym typeface="Lora SemiBold"/>
              </a:rPr>
              <a:t>National Health Government Website </a:t>
            </a:r>
            <a:r>
              <a:rPr lang="en-GB" u="sng">
                <a:solidFill>
                  <a:schemeClr val="hlink"/>
                </a:solidFill>
                <a:latin typeface="Lora SemiBold"/>
                <a:ea typeface="Lora SemiBold"/>
                <a:cs typeface="Lora SemiBold"/>
                <a:sym typeface="Lora SemiBold"/>
                <a:hlinkClick r:id="rId3"/>
              </a:rPr>
              <a:t>https://www.nutrition.gov/</a:t>
            </a:r>
            <a:endParaRPr>
              <a:solidFill>
                <a:srgbClr val="0000FF"/>
              </a:solidFill>
              <a:latin typeface="Lora SemiBold"/>
              <a:ea typeface="Lora SemiBold"/>
              <a:cs typeface="Lora SemiBold"/>
              <a:sym typeface="Lora SemiBold"/>
            </a:endParaRPr>
          </a:p>
          <a:p>
            <a:pPr indent="0" lvl="0" marL="0" rtl="0" algn="l">
              <a:lnSpc>
                <a:spcPct val="110000"/>
              </a:lnSpc>
              <a:spcBef>
                <a:spcPts val="1200"/>
              </a:spcBef>
              <a:spcAft>
                <a:spcPts val="0"/>
              </a:spcAft>
              <a:buNone/>
            </a:pPr>
            <a:r>
              <a:rPr lang="en-GB">
                <a:solidFill>
                  <a:schemeClr val="dk1"/>
                </a:solidFill>
                <a:latin typeface="Lora SemiBold"/>
                <a:ea typeface="Lora SemiBold"/>
                <a:cs typeface="Lora SemiBold"/>
                <a:sym typeface="Lora SemiBold"/>
              </a:rPr>
              <a:t>MATLAB. (2023). "MATLAB Fuzzy Logic Toolbox Documentation." MathWorks. </a:t>
            </a:r>
            <a:r>
              <a:rPr lang="en-GB" u="sng">
                <a:solidFill>
                  <a:schemeClr val="hlink"/>
                </a:solidFill>
                <a:latin typeface="Lora SemiBold"/>
                <a:ea typeface="Lora SemiBold"/>
                <a:cs typeface="Lora SemiBold"/>
                <a:sym typeface="Lora SemiBold"/>
                <a:hlinkClick r:id="rId4"/>
              </a:rPr>
              <a:t>https://matlab.mathworks.com/</a:t>
            </a:r>
            <a:endParaRPr>
              <a:solidFill>
                <a:srgbClr val="0000FF"/>
              </a:solidFill>
              <a:latin typeface="Lora SemiBold"/>
              <a:ea typeface="Lora SemiBold"/>
              <a:cs typeface="Lora SemiBold"/>
              <a:sym typeface="Lora SemiBold"/>
            </a:endParaRPr>
          </a:p>
          <a:p>
            <a:pPr indent="0" lvl="0" marL="0" rtl="0" algn="l">
              <a:lnSpc>
                <a:spcPct val="110000"/>
              </a:lnSpc>
              <a:spcBef>
                <a:spcPts val="1200"/>
              </a:spcBef>
              <a:spcAft>
                <a:spcPts val="0"/>
              </a:spcAft>
              <a:buNone/>
            </a:pPr>
            <a:r>
              <a:rPr lang="en-GB">
                <a:solidFill>
                  <a:schemeClr val="dk1"/>
                </a:solidFill>
                <a:latin typeface="Lora SemiBold"/>
                <a:ea typeface="Lora SemiBold"/>
                <a:cs typeface="Lora SemiBold"/>
                <a:sym typeface="Lora SemiBold"/>
              </a:rPr>
              <a:t>British </a:t>
            </a:r>
            <a:r>
              <a:rPr lang="en-GB">
                <a:solidFill>
                  <a:schemeClr val="dk1"/>
                </a:solidFill>
                <a:highlight>
                  <a:schemeClr val="lt1"/>
                </a:highlight>
                <a:latin typeface="Lora SemiBold"/>
                <a:ea typeface="Lora SemiBold"/>
                <a:cs typeface="Lora SemiBold"/>
                <a:sym typeface="Lora SemiBold"/>
              </a:rPr>
              <a:t>Nutrition </a:t>
            </a:r>
            <a:r>
              <a:rPr lang="en-GB">
                <a:solidFill>
                  <a:schemeClr val="dk1"/>
                </a:solidFill>
                <a:latin typeface="Lora SemiBold"/>
                <a:ea typeface="Lora SemiBold"/>
                <a:cs typeface="Lora SemiBold"/>
                <a:sym typeface="Lora SemiBold"/>
              </a:rPr>
              <a:t>Foundation </a:t>
            </a:r>
            <a:r>
              <a:rPr lang="en-GB" u="sng">
                <a:solidFill>
                  <a:schemeClr val="hlink"/>
                </a:solidFill>
                <a:highlight>
                  <a:schemeClr val="lt1"/>
                </a:highlight>
                <a:latin typeface="Lora SemiBold"/>
                <a:ea typeface="Lora SemiBold"/>
                <a:cs typeface="Lora SemiBold"/>
                <a:sym typeface="Lora SemiBold"/>
                <a:hlinkClick r:id="rId5"/>
              </a:rPr>
              <a:t>https://www.nutrition.org.uk/</a:t>
            </a:r>
            <a:endParaRPr>
              <a:solidFill>
                <a:srgbClr val="0000FF"/>
              </a:solidFill>
              <a:highlight>
                <a:schemeClr val="lt1"/>
              </a:highlight>
              <a:latin typeface="Lora SemiBold"/>
              <a:ea typeface="Lora SemiBold"/>
              <a:cs typeface="Lora SemiBold"/>
              <a:sym typeface="Lora SemiBold"/>
            </a:endParaRPr>
          </a:p>
          <a:p>
            <a:pPr indent="0" lvl="0" marL="0" rtl="0" algn="l">
              <a:lnSpc>
                <a:spcPct val="110000"/>
              </a:lnSpc>
              <a:spcBef>
                <a:spcPts val="1200"/>
              </a:spcBef>
              <a:spcAft>
                <a:spcPts val="0"/>
              </a:spcAft>
              <a:buNone/>
            </a:pPr>
            <a:r>
              <a:rPr lang="en-GB">
                <a:solidFill>
                  <a:schemeClr val="dk1"/>
                </a:solidFill>
                <a:highlight>
                  <a:schemeClr val="lt1"/>
                </a:highlight>
                <a:latin typeface="Lora SemiBold"/>
                <a:ea typeface="Lora SemiBold"/>
                <a:cs typeface="Lora SemiBold"/>
                <a:sym typeface="Lora SemiBold"/>
              </a:rPr>
              <a:t>Jupyter Notebook for Data Analysis</a:t>
            </a:r>
            <a:r>
              <a:rPr lang="en-GB">
                <a:solidFill>
                  <a:srgbClr val="0000FF"/>
                </a:solidFill>
                <a:highlight>
                  <a:schemeClr val="lt1"/>
                </a:highlight>
                <a:latin typeface="Lora SemiBold"/>
                <a:ea typeface="Lora SemiBold"/>
                <a:cs typeface="Lora SemiBold"/>
                <a:sym typeface="Lora SemiBold"/>
              </a:rPr>
              <a:t> </a:t>
            </a:r>
            <a:r>
              <a:rPr lang="en-GB" u="sng">
                <a:solidFill>
                  <a:schemeClr val="hlink"/>
                </a:solidFill>
                <a:highlight>
                  <a:schemeClr val="lt1"/>
                </a:highlight>
                <a:latin typeface="Lora SemiBold"/>
                <a:ea typeface="Lora SemiBold"/>
                <a:cs typeface="Lora SemiBold"/>
                <a:sym typeface="Lora SemiBold"/>
                <a:hlinkClick r:id="rId6"/>
              </a:rPr>
              <a:t>https://jupyter.org/</a:t>
            </a:r>
            <a:endParaRPr>
              <a:solidFill>
                <a:srgbClr val="0000FF"/>
              </a:solidFill>
              <a:highlight>
                <a:schemeClr val="lt1"/>
              </a:highlight>
              <a:latin typeface="Lora SemiBold"/>
              <a:ea typeface="Lora SemiBold"/>
              <a:cs typeface="Lora SemiBold"/>
              <a:sym typeface="Lora SemiBold"/>
            </a:endParaRPr>
          </a:p>
          <a:p>
            <a:pPr indent="0" lvl="0" marL="0" rtl="0" algn="l">
              <a:lnSpc>
                <a:spcPct val="110000"/>
              </a:lnSpc>
              <a:spcBef>
                <a:spcPts val="1200"/>
              </a:spcBef>
              <a:spcAft>
                <a:spcPts val="0"/>
              </a:spcAft>
              <a:buNone/>
            </a:pPr>
            <a:r>
              <a:rPr lang="en-GB">
                <a:solidFill>
                  <a:schemeClr val="dk1"/>
                </a:solidFill>
                <a:highlight>
                  <a:schemeClr val="lt1"/>
                </a:highlight>
                <a:latin typeface="Lora SemiBold"/>
                <a:ea typeface="Lora SemiBold"/>
                <a:cs typeface="Lora SemiBold"/>
                <a:sym typeface="Lora SemiBold"/>
              </a:rPr>
              <a:t>Kaggle for Dataset and Libraries</a:t>
            </a:r>
            <a:r>
              <a:rPr lang="en-GB">
                <a:solidFill>
                  <a:srgbClr val="0000FF"/>
                </a:solidFill>
                <a:highlight>
                  <a:schemeClr val="lt1"/>
                </a:highlight>
                <a:latin typeface="Lora SemiBold"/>
                <a:ea typeface="Lora SemiBold"/>
                <a:cs typeface="Lora SemiBold"/>
                <a:sym typeface="Lora SemiBold"/>
              </a:rPr>
              <a:t> </a:t>
            </a:r>
            <a:r>
              <a:rPr lang="en-GB" u="sng">
                <a:solidFill>
                  <a:schemeClr val="hlink"/>
                </a:solidFill>
                <a:highlight>
                  <a:schemeClr val="lt1"/>
                </a:highlight>
                <a:latin typeface="Lora SemiBold"/>
                <a:ea typeface="Lora SemiBold"/>
                <a:cs typeface="Lora SemiBold"/>
                <a:sym typeface="Lora SemiBold"/>
                <a:hlinkClick r:id="rId7"/>
              </a:rPr>
              <a:t>https://www.kaggle.com/</a:t>
            </a:r>
            <a:endParaRPr>
              <a:solidFill>
                <a:srgbClr val="0000FF"/>
              </a:solidFill>
              <a:highlight>
                <a:schemeClr val="lt1"/>
              </a:highlight>
              <a:latin typeface="Lora SemiBold"/>
              <a:ea typeface="Lora SemiBold"/>
              <a:cs typeface="Lora SemiBold"/>
              <a:sym typeface="Lora SemiBold"/>
            </a:endParaRPr>
          </a:p>
          <a:p>
            <a:pPr indent="0" lvl="0" marL="0" rtl="0" algn="l">
              <a:lnSpc>
                <a:spcPct val="110000"/>
              </a:lnSpc>
              <a:spcBef>
                <a:spcPts val="1200"/>
              </a:spcBef>
              <a:spcAft>
                <a:spcPts val="0"/>
              </a:spcAft>
              <a:buNone/>
            </a:pPr>
            <a:r>
              <a:rPr lang="en-GB">
                <a:solidFill>
                  <a:schemeClr val="dk1"/>
                </a:solidFill>
                <a:highlight>
                  <a:schemeClr val="lt1"/>
                </a:highlight>
                <a:latin typeface="Lora SemiBold"/>
                <a:ea typeface="Lora SemiBold"/>
                <a:cs typeface="Lora SemiBold"/>
                <a:sym typeface="Lora SemiBold"/>
              </a:rPr>
              <a:t>ChatGPT for content references</a:t>
            </a:r>
            <a:r>
              <a:rPr lang="en-GB">
                <a:solidFill>
                  <a:srgbClr val="0000FF"/>
                </a:solidFill>
                <a:highlight>
                  <a:schemeClr val="lt1"/>
                </a:highlight>
                <a:latin typeface="Lora SemiBold"/>
                <a:ea typeface="Lora SemiBold"/>
                <a:cs typeface="Lora SemiBold"/>
                <a:sym typeface="Lora SemiBold"/>
              </a:rPr>
              <a:t> </a:t>
            </a:r>
            <a:r>
              <a:rPr lang="en-GB" u="sng">
                <a:solidFill>
                  <a:schemeClr val="hlink"/>
                </a:solidFill>
                <a:highlight>
                  <a:schemeClr val="lt1"/>
                </a:highlight>
                <a:latin typeface="Lora SemiBold"/>
                <a:ea typeface="Lora SemiBold"/>
                <a:cs typeface="Lora SemiBold"/>
                <a:sym typeface="Lora SemiBold"/>
                <a:hlinkClick r:id="rId8"/>
              </a:rPr>
              <a:t>https://chat.openai.com/</a:t>
            </a:r>
            <a:endParaRPr>
              <a:solidFill>
                <a:srgbClr val="0000FF"/>
              </a:solidFill>
              <a:highlight>
                <a:schemeClr val="lt1"/>
              </a:highlight>
              <a:latin typeface="Lora SemiBold"/>
              <a:ea typeface="Lora SemiBold"/>
              <a:cs typeface="Lora SemiBold"/>
              <a:sym typeface="Lora SemiBold"/>
            </a:endParaRPr>
          </a:p>
          <a:p>
            <a:pPr indent="0" lvl="0" marL="0" rtl="0" algn="l">
              <a:lnSpc>
                <a:spcPct val="110000"/>
              </a:lnSpc>
              <a:spcBef>
                <a:spcPts val="1200"/>
              </a:spcBef>
              <a:spcAft>
                <a:spcPts val="0"/>
              </a:spcAft>
              <a:buNone/>
            </a:pPr>
            <a:r>
              <a:t/>
            </a:r>
            <a:endParaRPr>
              <a:solidFill>
                <a:srgbClr val="0000FF"/>
              </a:solidFill>
              <a:highlight>
                <a:schemeClr val="lt1"/>
              </a:highlight>
              <a:latin typeface="Lora SemiBold"/>
              <a:ea typeface="Lora SemiBold"/>
              <a:cs typeface="Lora SemiBold"/>
              <a:sym typeface="Lora SemiBold"/>
            </a:endParaRPr>
          </a:p>
          <a:p>
            <a:pPr indent="0" lvl="0" marL="0" rtl="0" algn="l">
              <a:lnSpc>
                <a:spcPct val="110000"/>
              </a:lnSpc>
              <a:spcBef>
                <a:spcPts val="1200"/>
              </a:spcBef>
              <a:spcAft>
                <a:spcPts val="0"/>
              </a:spcAft>
              <a:buNone/>
            </a:pPr>
            <a:r>
              <a:t/>
            </a:r>
            <a:endParaRPr>
              <a:solidFill>
                <a:srgbClr val="0000FF"/>
              </a:solidFill>
              <a:highlight>
                <a:schemeClr val="lt1"/>
              </a:highlight>
              <a:latin typeface="Lora SemiBold"/>
              <a:ea typeface="Lora SemiBold"/>
              <a:cs typeface="Lora SemiBold"/>
              <a:sym typeface="Lora SemiBold"/>
            </a:endParaRPr>
          </a:p>
          <a:p>
            <a:pPr indent="0" lvl="0" marL="0" rtl="0" algn="l">
              <a:lnSpc>
                <a:spcPct val="110000"/>
              </a:lnSpc>
              <a:spcBef>
                <a:spcPts val="1200"/>
              </a:spcBef>
              <a:spcAft>
                <a:spcPts val="0"/>
              </a:spcAft>
              <a:buNone/>
            </a:pPr>
            <a:r>
              <a:t/>
            </a:r>
            <a:endParaRPr>
              <a:solidFill>
                <a:srgbClr val="0000FF"/>
              </a:solidFill>
              <a:highlight>
                <a:schemeClr val="lt1"/>
              </a:highlight>
              <a:latin typeface="Lora SemiBold"/>
              <a:ea typeface="Lora SemiBold"/>
              <a:cs typeface="Lora SemiBold"/>
              <a:sym typeface="Lora SemiBold"/>
            </a:endParaRPr>
          </a:p>
          <a:p>
            <a:pPr indent="0" lvl="0" marL="0" rtl="0" algn="l">
              <a:lnSpc>
                <a:spcPct val="110000"/>
              </a:lnSpc>
              <a:spcBef>
                <a:spcPts val="1200"/>
              </a:spcBef>
              <a:spcAft>
                <a:spcPts val="1200"/>
              </a:spcAft>
              <a:buNone/>
            </a:pPr>
            <a:r>
              <a:t/>
            </a:r>
            <a:endParaRPr>
              <a:solidFill>
                <a:srgbClr val="0000FF"/>
              </a:solidFill>
              <a:highlight>
                <a:schemeClr val="lt1"/>
              </a:highlight>
              <a:latin typeface="Lora SemiBold"/>
              <a:ea typeface="Lora SemiBold"/>
              <a:cs typeface="Lora SemiBold"/>
              <a:sym typeface="Lora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00"/>
                                        </p:tgtEl>
                                        <p:attrNameLst>
                                          <p:attrName>style.visibility</p:attrName>
                                        </p:attrNameLst>
                                      </p:cBhvr>
                                      <p:to>
                                        <p:strVal val="visible"/>
                                      </p:to>
                                    </p:set>
                                    <p:anim calcmode="lin" valueType="num">
                                      <p:cBhvr additive="base">
                                        <p:cTn dur="1100"/>
                                        <p:tgtEl>
                                          <p:spTgt spid="30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1"/>
          <p:cNvSpPr txBox="1"/>
          <p:nvPr>
            <p:ph type="title"/>
          </p:nvPr>
        </p:nvSpPr>
        <p:spPr>
          <a:xfrm>
            <a:off x="530400" y="2208300"/>
            <a:ext cx="8083200" cy="7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Thank you. Please feel free to ask any questions.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1000" fill="hold"/>
                                        <p:tgtEl>
                                          <p:spTgt spid="305"/>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1147650" y="107675"/>
            <a:ext cx="4872300" cy="132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highlight>
                  <a:schemeClr val="lt1"/>
                </a:highlight>
                <a:latin typeface="League Spartan SemiBold"/>
                <a:ea typeface="League Spartan SemiBold"/>
                <a:cs typeface="League Spartan SemiBold"/>
                <a:sym typeface="League Spartan SemiBold"/>
              </a:rPr>
              <a:t>Nutrient Exploration:</a:t>
            </a:r>
            <a:r>
              <a:rPr lang="en-GB">
                <a:highlight>
                  <a:schemeClr val="lt1"/>
                </a:highlight>
                <a:latin typeface="League Spartan"/>
                <a:ea typeface="League Spartan"/>
                <a:cs typeface="League Spartan"/>
                <a:sym typeface="League Spartan"/>
              </a:rPr>
              <a:t> </a:t>
            </a:r>
            <a:r>
              <a:rPr lang="en-GB">
                <a:highlight>
                  <a:schemeClr val="lt1"/>
                </a:highlight>
              </a:rPr>
              <a:t>A Data Analysis Perspective on Food</a:t>
            </a:r>
            <a:endParaRPr>
              <a:highlight>
                <a:schemeClr val="lt1"/>
              </a:highlight>
            </a:endParaRPr>
          </a:p>
        </p:txBody>
      </p:sp>
      <p:sp>
        <p:nvSpPr>
          <p:cNvPr id="210" name="Google Shape;210;p30"/>
          <p:cNvSpPr txBox="1"/>
          <p:nvPr>
            <p:ph idx="1" type="body"/>
          </p:nvPr>
        </p:nvSpPr>
        <p:spPr>
          <a:xfrm>
            <a:off x="531650" y="1432775"/>
            <a:ext cx="5096100" cy="314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solidFill>
                  <a:schemeClr val="dk1"/>
                </a:solidFill>
                <a:highlight>
                  <a:schemeClr val="lt1"/>
                </a:highlight>
                <a:latin typeface="Lora Medium"/>
                <a:ea typeface="Lora Medium"/>
                <a:cs typeface="Lora Medium"/>
                <a:sym typeface="Lora Medium"/>
              </a:rPr>
              <a:t>This project involves leveraging data analytics techniques to deep into a comprehensive dataset compressing of diverse foods and their nutritional profiles. The analysis means to uncover examples, relationships, and bits of knowledge inside the wholesome scene through efficient information cleaning and exploratory investigation. By ordering food varieties in light of their supplement pieces and utilizing perception devices, the venture looks to offer a nuanced comprehension of dietary patterns and distinguish food varieties with unmistakable wholesome qualities. A definitive objective is to give important experiences to illuminate dietary decisions, support wellbeing cognizant independent direction, and add to more extensive conversations on sustenance and prosperity.</a:t>
            </a:r>
            <a:endParaRPr sz="1400">
              <a:solidFill>
                <a:schemeClr val="dk1"/>
              </a:solidFill>
              <a:highlight>
                <a:schemeClr val="lt1"/>
              </a:highlight>
              <a:latin typeface="Lora Medium"/>
              <a:ea typeface="Lora Medium"/>
              <a:cs typeface="Lora Medium"/>
              <a:sym typeface="Lora Medium"/>
            </a:endParaRPr>
          </a:p>
        </p:txBody>
      </p:sp>
      <p:pic>
        <p:nvPicPr>
          <p:cNvPr id="211" name="Google Shape;211;p30"/>
          <p:cNvPicPr preferRelativeResize="0"/>
          <p:nvPr/>
        </p:nvPicPr>
        <p:blipFill rotWithShape="1">
          <a:blip r:embed="rId3">
            <a:alphaModFix/>
          </a:blip>
          <a:srcRect b="-2181" l="22767" r="19402" t="-5821"/>
          <a:stretch/>
        </p:blipFill>
        <p:spPr>
          <a:xfrm>
            <a:off x="5678575" y="-298075"/>
            <a:ext cx="3465426" cy="5546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3000"/>
                                        <p:tgtEl>
                                          <p:spTgt spid="2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1578425" y="361400"/>
            <a:ext cx="5238900" cy="63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What type of Problems we can solve</a:t>
            </a:r>
            <a:endParaRPr/>
          </a:p>
        </p:txBody>
      </p:sp>
      <p:sp>
        <p:nvSpPr>
          <p:cNvPr id="217" name="Google Shape;217;p31"/>
          <p:cNvSpPr txBox="1"/>
          <p:nvPr>
            <p:ph idx="1" type="subTitle"/>
          </p:nvPr>
        </p:nvSpPr>
        <p:spPr>
          <a:xfrm>
            <a:off x="758225" y="1008300"/>
            <a:ext cx="7612500" cy="7560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1200"/>
              </a:spcAft>
              <a:buNone/>
            </a:pPr>
            <a:r>
              <a:rPr lang="en-GB">
                <a:solidFill>
                  <a:schemeClr val="dk1"/>
                </a:solidFill>
                <a:highlight>
                  <a:schemeClr val="lt1"/>
                </a:highlight>
                <a:latin typeface="Lora SemiBold"/>
                <a:ea typeface="Lora SemiBold"/>
                <a:cs typeface="Lora SemiBold"/>
                <a:sym typeface="Lora SemiBold"/>
              </a:rPr>
              <a:t>Nutrition analysis can address a variety of issues related to health, wellness, and dietary planning. Here are a few problems that can be addressed through nutrition analysis, along with some general figures related to men's caloric intake:</a:t>
            </a:r>
            <a:endParaRPr>
              <a:solidFill>
                <a:schemeClr val="dk1"/>
              </a:solidFill>
              <a:highlight>
                <a:schemeClr val="lt1"/>
              </a:highlight>
              <a:latin typeface="Lora SemiBold"/>
              <a:ea typeface="Lora SemiBold"/>
              <a:cs typeface="Lora SemiBold"/>
              <a:sym typeface="Lora SemiBold"/>
            </a:endParaRPr>
          </a:p>
        </p:txBody>
      </p:sp>
      <p:grpSp>
        <p:nvGrpSpPr>
          <p:cNvPr id="218" name="Google Shape;218;p31"/>
          <p:cNvGrpSpPr/>
          <p:nvPr/>
        </p:nvGrpSpPr>
        <p:grpSpPr>
          <a:xfrm>
            <a:off x="2553705" y="1485353"/>
            <a:ext cx="4036590" cy="3713071"/>
            <a:chOff x="2256567" y="677103"/>
            <a:chExt cx="4036590" cy="3713071"/>
          </a:xfrm>
        </p:grpSpPr>
        <p:sp>
          <p:nvSpPr>
            <p:cNvPr id="219" name="Google Shape;219;p31"/>
            <p:cNvSpPr/>
            <p:nvPr/>
          </p:nvSpPr>
          <p:spPr>
            <a:xfrm rot="-6596588">
              <a:off x="3726388" y="3510395"/>
              <a:ext cx="771357" cy="771357"/>
            </a:xfrm>
            <a:prstGeom prst="ellipse">
              <a:avLst/>
            </a:prstGeom>
            <a:solidFill>
              <a:srgbClr val="D6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1"/>
            <p:cNvSpPr/>
            <p:nvPr/>
          </p:nvSpPr>
          <p:spPr>
            <a:xfrm rot="-6599386">
              <a:off x="2318596" y="1407533"/>
              <a:ext cx="440541" cy="440541"/>
            </a:xfrm>
            <a:prstGeom prst="ellipse">
              <a:avLst/>
            </a:prstGeom>
            <a:solidFill>
              <a:srgbClr val="D6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1"/>
            <p:cNvSpPr/>
            <p:nvPr/>
          </p:nvSpPr>
          <p:spPr>
            <a:xfrm rot="-6598839">
              <a:off x="2887641" y="2346984"/>
              <a:ext cx="1199287" cy="1199287"/>
            </a:xfrm>
            <a:prstGeom prst="ellipse">
              <a:avLst/>
            </a:prstGeom>
            <a:solidFill>
              <a:srgbClr val="D6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1"/>
            <p:cNvSpPr/>
            <p:nvPr/>
          </p:nvSpPr>
          <p:spPr>
            <a:xfrm rot="-6598620">
              <a:off x="4374916" y="913763"/>
              <a:ext cx="1681581" cy="1681581"/>
            </a:xfrm>
            <a:prstGeom prst="ellipse">
              <a:avLst/>
            </a:prstGeom>
            <a:solidFill>
              <a:srgbClr val="D6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1"/>
            <p:cNvSpPr/>
            <p:nvPr/>
          </p:nvSpPr>
          <p:spPr>
            <a:xfrm rot="-6597866">
              <a:off x="2661829" y="2208216"/>
              <a:ext cx="629106" cy="629106"/>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p:nvPr/>
          </p:nvSpPr>
          <p:spPr>
            <a:xfrm rot="-6597701">
              <a:off x="3267625" y="1113818"/>
              <a:ext cx="274172" cy="274172"/>
            </a:xfrm>
            <a:prstGeom prst="ellipse">
              <a:avLst/>
            </a:prstGeom>
            <a:solidFill>
              <a:srgbClr val="D6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31"/>
          <p:cNvGrpSpPr/>
          <p:nvPr/>
        </p:nvGrpSpPr>
        <p:grpSpPr>
          <a:xfrm>
            <a:off x="4724394" y="2499316"/>
            <a:ext cx="2440200" cy="2440200"/>
            <a:chOff x="4447194" y="1815766"/>
            <a:chExt cx="2440200" cy="2440200"/>
          </a:xfrm>
        </p:grpSpPr>
        <p:sp>
          <p:nvSpPr>
            <p:cNvPr id="226" name="Google Shape;226;p31"/>
            <p:cNvSpPr/>
            <p:nvPr/>
          </p:nvSpPr>
          <p:spPr>
            <a:xfrm>
              <a:off x="4447194" y="1815766"/>
              <a:ext cx="2440200" cy="2440200"/>
            </a:xfrm>
            <a:prstGeom prst="ellipse">
              <a:avLst/>
            </a:prstGeom>
            <a:solidFill>
              <a:srgbClr val="55156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1"/>
            <p:cNvSpPr txBox="1"/>
            <p:nvPr/>
          </p:nvSpPr>
          <p:spPr>
            <a:xfrm>
              <a:off x="4735950" y="2504275"/>
              <a:ext cx="1862700" cy="116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lt1"/>
                  </a:solidFill>
                  <a:latin typeface="Inter SemiBold"/>
                  <a:ea typeface="Inter SemiBold"/>
                  <a:cs typeface="Inter SemiBold"/>
                  <a:sym typeface="Inter SemiBold"/>
                </a:rPr>
                <a:t>Personalized Dietary Recommendations</a:t>
              </a:r>
              <a:endParaRPr sz="1200">
                <a:solidFill>
                  <a:schemeClr val="lt1"/>
                </a:solidFill>
                <a:latin typeface="Inter SemiBold"/>
                <a:ea typeface="Inter SemiBold"/>
                <a:cs typeface="Inter SemiBold"/>
                <a:sym typeface="Inter SemiBold"/>
              </a:endParaRPr>
            </a:p>
          </p:txBody>
        </p:sp>
      </p:grpSp>
      <p:grpSp>
        <p:nvGrpSpPr>
          <p:cNvPr id="228" name="Google Shape;228;p31"/>
          <p:cNvGrpSpPr/>
          <p:nvPr/>
        </p:nvGrpSpPr>
        <p:grpSpPr>
          <a:xfrm>
            <a:off x="3300612" y="2080253"/>
            <a:ext cx="1423800" cy="1423800"/>
            <a:chOff x="3490737" y="1374053"/>
            <a:chExt cx="1423800" cy="1423800"/>
          </a:xfrm>
        </p:grpSpPr>
        <p:sp>
          <p:nvSpPr>
            <p:cNvPr id="229" name="Google Shape;229;p31"/>
            <p:cNvSpPr/>
            <p:nvPr/>
          </p:nvSpPr>
          <p:spPr>
            <a:xfrm>
              <a:off x="3490737" y="1374053"/>
              <a:ext cx="1423800" cy="1423800"/>
            </a:xfrm>
            <a:prstGeom prst="ellipse">
              <a:avLst/>
            </a:prstGeom>
            <a:solidFill>
              <a:srgbClr val="701C7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txBox="1"/>
            <p:nvPr/>
          </p:nvSpPr>
          <p:spPr>
            <a:xfrm>
              <a:off x="3594175" y="1613600"/>
              <a:ext cx="1236000" cy="9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lt1"/>
                  </a:solidFill>
                  <a:latin typeface="Inter SemiBold"/>
                  <a:ea typeface="Inter SemiBold"/>
                  <a:cs typeface="Inter SemiBold"/>
                  <a:sym typeface="Inter SemiBold"/>
                </a:rPr>
                <a:t>Nutrient Deficiency Prevention</a:t>
              </a:r>
              <a:endParaRPr sz="1000">
                <a:solidFill>
                  <a:schemeClr val="lt1"/>
                </a:solidFill>
                <a:latin typeface="Inter SemiBold"/>
                <a:ea typeface="Inter SemiBold"/>
                <a:cs typeface="Inter SemiBold"/>
                <a:sym typeface="Inter SemiBold"/>
              </a:endParaRPr>
            </a:p>
          </p:txBody>
        </p:sp>
      </p:grpSp>
      <p:grpSp>
        <p:nvGrpSpPr>
          <p:cNvPr id="231" name="Google Shape;231;p31"/>
          <p:cNvGrpSpPr/>
          <p:nvPr/>
        </p:nvGrpSpPr>
        <p:grpSpPr>
          <a:xfrm>
            <a:off x="2273737" y="3604703"/>
            <a:ext cx="1423800" cy="1423800"/>
            <a:chOff x="3490737" y="1374053"/>
            <a:chExt cx="1423800" cy="1423800"/>
          </a:xfrm>
        </p:grpSpPr>
        <p:sp>
          <p:nvSpPr>
            <p:cNvPr id="232" name="Google Shape;232;p31"/>
            <p:cNvSpPr/>
            <p:nvPr/>
          </p:nvSpPr>
          <p:spPr>
            <a:xfrm>
              <a:off x="3490737" y="1374053"/>
              <a:ext cx="1423800" cy="1423800"/>
            </a:xfrm>
            <a:prstGeom prst="ellipse">
              <a:avLst/>
            </a:prstGeom>
            <a:solidFill>
              <a:srgbClr val="701C7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txBox="1"/>
            <p:nvPr/>
          </p:nvSpPr>
          <p:spPr>
            <a:xfrm>
              <a:off x="3657225" y="1613600"/>
              <a:ext cx="1029300" cy="9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lt1"/>
                  </a:solidFill>
                  <a:latin typeface="Inter"/>
                  <a:ea typeface="Inter"/>
                  <a:cs typeface="Inter"/>
                  <a:sym typeface="Inter"/>
                </a:rPr>
                <a:t>Community Health Initiatives</a:t>
              </a:r>
              <a:endParaRPr sz="1000">
                <a:solidFill>
                  <a:schemeClr val="lt1"/>
                </a:solidFill>
                <a:latin typeface="Inter"/>
                <a:ea typeface="Inter"/>
                <a:cs typeface="Inter"/>
                <a:sym typeface="Inte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1000"/>
                                        <p:tgtEl>
                                          <p:spTgt spid="225"/>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1000"/>
                                        <p:tgtEl>
                                          <p:spTgt spid="228"/>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1000"/>
                                        <p:tgtEl>
                                          <p:spTgt spid="23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5029875" y="632300"/>
            <a:ext cx="30243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Dataset Overview</a:t>
            </a:r>
            <a:endParaRPr/>
          </a:p>
        </p:txBody>
      </p:sp>
      <p:sp>
        <p:nvSpPr>
          <p:cNvPr id="239" name="Google Shape;239;p32"/>
          <p:cNvSpPr txBox="1"/>
          <p:nvPr>
            <p:ph idx="1" type="subTitle"/>
          </p:nvPr>
        </p:nvSpPr>
        <p:spPr>
          <a:xfrm>
            <a:off x="4678425" y="1687125"/>
            <a:ext cx="3727200" cy="93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t>The dataset contains a csv file includes 333 rows and 10 column with string, integer and float values.</a:t>
            </a:r>
            <a:endParaRPr/>
          </a:p>
        </p:txBody>
      </p:sp>
      <p:sp>
        <p:nvSpPr>
          <p:cNvPr id="240" name="Google Shape;240;p32"/>
          <p:cNvSpPr txBox="1"/>
          <p:nvPr>
            <p:ph idx="2" type="subTitle"/>
          </p:nvPr>
        </p:nvSpPr>
        <p:spPr>
          <a:xfrm>
            <a:off x="4678425" y="2726325"/>
            <a:ext cx="3727200" cy="93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t>The data contain Food items with their calories, fat, protein and carbs intakes.</a:t>
            </a:r>
            <a:endParaRPr/>
          </a:p>
        </p:txBody>
      </p:sp>
      <p:pic>
        <p:nvPicPr>
          <p:cNvPr id="241" name="Google Shape;241;p32"/>
          <p:cNvPicPr preferRelativeResize="0"/>
          <p:nvPr/>
        </p:nvPicPr>
        <p:blipFill>
          <a:blip r:embed="rId3">
            <a:alphaModFix/>
          </a:blip>
          <a:stretch>
            <a:fillRect/>
          </a:stretch>
        </p:blipFill>
        <p:spPr>
          <a:xfrm>
            <a:off x="151300" y="632300"/>
            <a:ext cx="4008349" cy="3459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
                                        <p:tgtEl>
                                          <p:spTgt spid="239"/>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3"/>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Data Cleaning</a:t>
            </a:r>
            <a:endParaRPr/>
          </a:p>
        </p:txBody>
      </p:sp>
      <p:sp>
        <p:nvSpPr>
          <p:cNvPr id="247" name="Google Shape;247;p33"/>
          <p:cNvSpPr txBox="1"/>
          <p:nvPr>
            <p:ph idx="1" type="subTitle"/>
          </p:nvPr>
        </p:nvSpPr>
        <p:spPr>
          <a:xfrm>
            <a:off x="6368675" y="1394975"/>
            <a:ext cx="2574300" cy="1216200"/>
          </a:xfrm>
          <a:prstGeom prst="rect">
            <a:avLst/>
          </a:prstGeom>
        </p:spPr>
        <p:txBody>
          <a:bodyPr anchorCtr="0" anchor="ctr" bIns="91425" lIns="91425" spcFirstLastPara="1" rIns="91425" wrap="square" tIns="91425">
            <a:noAutofit/>
          </a:bodyPr>
          <a:lstStyle/>
          <a:p>
            <a:pPr indent="-304800" lvl="0" marL="457200" rtl="0" algn="l">
              <a:lnSpc>
                <a:spcPct val="110000"/>
              </a:lnSpc>
              <a:spcBef>
                <a:spcPts val="0"/>
              </a:spcBef>
              <a:spcAft>
                <a:spcPts val="0"/>
              </a:spcAft>
              <a:buClr>
                <a:schemeClr val="dk1"/>
              </a:buClr>
              <a:buSzPts val="1200"/>
              <a:buFont typeface="Inter SemiBold"/>
              <a:buChar char="●"/>
            </a:pPr>
            <a:r>
              <a:rPr lang="en-GB">
                <a:solidFill>
                  <a:schemeClr val="dk1"/>
                </a:solidFill>
                <a:highlight>
                  <a:schemeClr val="lt1"/>
                </a:highlight>
                <a:latin typeface="Inter SemiBold"/>
                <a:ea typeface="Inter SemiBold"/>
                <a:cs typeface="Inter SemiBold"/>
                <a:sym typeface="Inter SemiBold"/>
              </a:rPr>
              <a:t>Handling Missing Data.</a:t>
            </a:r>
            <a:endParaRPr>
              <a:solidFill>
                <a:schemeClr val="dk1"/>
              </a:solidFill>
              <a:highlight>
                <a:schemeClr val="lt1"/>
              </a:highlight>
              <a:latin typeface="Inter SemiBold"/>
              <a:ea typeface="Inter SemiBold"/>
              <a:cs typeface="Inter SemiBold"/>
              <a:sym typeface="Inter SemiBold"/>
            </a:endParaRPr>
          </a:p>
          <a:p>
            <a:pPr indent="-304800" lvl="0" marL="457200" rtl="0" algn="l">
              <a:lnSpc>
                <a:spcPct val="110000"/>
              </a:lnSpc>
              <a:spcBef>
                <a:spcPts val="0"/>
              </a:spcBef>
              <a:spcAft>
                <a:spcPts val="0"/>
              </a:spcAft>
              <a:buClr>
                <a:schemeClr val="dk1"/>
              </a:buClr>
              <a:buSzPts val="1200"/>
              <a:buFont typeface="Inter SemiBold"/>
              <a:buChar char="●"/>
            </a:pPr>
            <a:r>
              <a:rPr lang="en-GB">
                <a:solidFill>
                  <a:schemeClr val="dk1"/>
                </a:solidFill>
                <a:highlight>
                  <a:schemeClr val="lt1"/>
                </a:highlight>
                <a:latin typeface="Inter SemiBold"/>
                <a:ea typeface="Inter SemiBold"/>
                <a:cs typeface="Inter SemiBold"/>
                <a:sym typeface="Inter SemiBold"/>
              </a:rPr>
              <a:t>Dealing with Duplicates.</a:t>
            </a:r>
            <a:endParaRPr>
              <a:solidFill>
                <a:schemeClr val="dk1"/>
              </a:solidFill>
              <a:highlight>
                <a:schemeClr val="lt1"/>
              </a:highlight>
              <a:latin typeface="Inter SemiBold"/>
              <a:ea typeface="Inter SemiBold"/>
              <a:cs typeface="Inter SemiBold"/>
              <a:sym typeface="Inter SemiBold"/>
            </a:endParaRPr>
          </a:p>
        </p:txBody>
      </p:sp>
      <p:sp>
        <p:nvSpPr>
          <p:cNvPr id="248" name="Google Shape;248;p33"/>
          <p:cNvSpPr txBox="1"/>
          <p:nvPr>
            <p:ph idx="2" type="subTitle"/>
          </p:nvPr>
        </p:nvSpPr>
        <p:spPr>
          <a:xfrm>
            <a:off x="6368675" y="3321975"/>
            <a:ext cx="2494800" cy="12162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Inter SemiBold"/>
              <a:buChar char="●"/>
            </a:pPr>
            <a:r>
              <a:rPr lang="en-GB">
                <a:solidFill>
                  <a:schemeClr val="dk1"/>
                </a:solidFill>
                <a:highlight>
                  <a:schemeClr val="lt1"/>
                </a:highlight>
                <a:latin typeface="Inter SemiBold"/>
                <a:ea typeface="Inter SemiBold"/>
                <a:cs typeface="Inter SemiBold"/>
                <a:sym typeface="Inter SemiBold"/>
              </a:rPr>
              <a:t>Handling Outliers.</a:t>
            </a:r>
            <a:endParaRPr>
              <a:solidFill>
                <a:schemeClr val="dk1"/>
              </a:solidFill>
              <a:highlight>
                <a:schemeClr val="lt1"/>
              </a:highlight>
              <a:latin typeface="Inter SemiBold"/>
              <a:ea typeface="Inter SemiBold"/>
              <a:cs typeface="Inter SemiBold"/>
              <a:sym typeface="Inter SemiBold"/>
            </a:endParaRPr>
          </a:p>
          <a:p>
            <a:pPr indent="-304800" lvl="0" marL="457200" rtl="0" algn="l">
              <a:spcBef>
                <a:spcPts val="0"/>
              </a:spcBef>
              <a:spcAft>
                <a:spcPts val="0"/>
              </a:spcAft>
              <a:buClr>
                <a:schemeClr val="dk1"/>
              </a:buClr>
              <a:buSzPts val="1200"/>
              <a:buFont typeface="Inter SemiBold"/>
              <a:buChar char="●"/>
            </a:pPr>
            <a:r>
              <a:rPr lang="en-GB">
                <a:solidFill>
                  <a:schemeClr val="dk1"/>
                </a:solidFill>
                <a:highlight>
                  <a:schemeClr val="lt1"/>
                </a:highlight>
                <a:latin typeface="Inter SemiBold"/>
                <a:ea typeface="Inter SemiBold"/>
                <a:cs typeface="Inter SemiBold"/>
                <a:sym typeface="Inter SemiBold"/>
              </a:rPr>
              <a:t>Standardizing Formats.</a:t>
            </a:r>
            <a:endParaRPr>
              <a:solidFill>
                <a:schemeClr val="dk1"/>
              </a:solidFill>
              <a:highlight>
                <a:schemeClr val="lt1"/>
              </a:highlight>
              <a:latin typeface="Inter SemiBold"/>
              <a:ea typeface="Inter SemiBold"/>
              <a:cs typeface="Inter SemiBold"/>
              <a:sym typeface="Inter SemiBold"/>
            </a:endParaRPr>
          </a:p>
          <a:p>
            <a:pPr indent="-304800" lvl="0" marL="457200" rtl="0" algn="l">
              <a:spcBef>
                <a:spcPts val="0"/>
              </a:spcBef>
              <a:spcAft>
                <a:spcPts val="0"/>
              </a:spcAft>
              <a:buClr>
                <a:schemeClr val="dk1"/>
              </a:buClr>
              <a:buSzPts val="1200"/>
              <a:buFont typeface="Inter SemiBold"/>
              <a:buChar char="●"/>
            </a:pPr>
            <a:r>
              <a:rPr lang="en-GB">
                <a:solidFill>
                  <a:schemeClr val="dk1"/>
                </a:solidFill>
                <a:highlight>
                  <a:schemeClr val="lt1"/>
                </a:highlight>
                <a:latin typeface="Inter SemiBold"/>
                <a:ea typeface="Inter SemiBold"/>
                <a:cs typeface="Inter SemiBold"/>
                <a:sym typeface="Inter SemiBold"/>
              </a:rPr>
              <a:t>Correcting Inconsistencies.</a:t>
            </a:r>
            <a:endParaRPr>
              <a:solidFill>
                <a:schemeClr val="dk1"/>
              </a:solidFill>
              <a:highlight>
                <a:schemeClr val="lt1"/>
              </a:highlight>
              <a:latin typeface="Inter SemiBold"/>
              <a:ea typeface="Inter SemiBold"/>
              <a:cs typeface="Inter SemiBold"/>
              <a:sym typeface="Inter SemiBold"/>
            </a:endParaRPr>
          </a:p>
        </p:txBody>
      </p:sp>
      <p:sp>
        <p:nvSpPr>
          <p:cNvPr id="249" name="Google Shape;249;p33"/>
          <p:cNvSpPr txBox="1"/>
          <p:nvPr>
            <p:ph idx="3" type="subTitle"/>
          </p:nvPr>
        </p:nvSpPr>
        <p:spPr>
          <a:xfrm>
            <a:off x="470725" y="1394975"/>
            <a:ext cx="2318400" cy="1216200"/>
          </a:xfrm>
          <a:prstGeom prst="rect">
            <a:avLst/>
          </a:prstGeom>
        </p:spPr>
        <p:txBody>
          <a:bodyPr anchorCtr="0" anchor="ctr" bIns="91425" lIns="91425" spcFirstLastPara="1" rIns="91425" wrap="square" tIns="91425">
            <a:noAutofit/>
          </a:bodyPr>
          <a:lstStyle/>
          <a:p>
            <a:pPr indent="-304800" lvl="0" marL="457200" rtl="0" algn="l">
              <a:lnSpc>
                <a:spcPct val="95000"/>
              </a:lnSpc>
              <a:spcBef>
                <a:spcPts val="0"/>
              </a:spcBef>
              <a:spcAft>
                <a:spcPts val="0"/>
              </a:spcAft>
              <a:buClr>
                <a:schemeClr val="dk1"/>
              </a:buClr>
              <a:buSzPts val="1200"/>
              <a:buFont typeface="Inter SemiBold"/>
              <a:buChar char="●"/>
            </a:pPr>
            <a:r>
              <a:rPr lang="en-GB">
                <a:solidFill>
                  <a:schemeClr val="dk1"/>
                </a:solidFill>
                <a:highlight>
                  <a:schemeClr val="lt1"/>
                </a:highlight>
                <a:latin typeface="Inter SemiBold"/>
                <a:ea typeface="Inter SemiBold"/>
                <a:cs typeface="Inter SemiBold"/>
                <a:sym typeface="Inter SemiBold"/>
              </a:rPr>
              <a:t>Data Type Conversion.</a:t>
            </a:r>
            <a:endParaRPr>
              <a:solidFill>
                <a:schemeClr val="dk1"/>
              </a:solidFill>
              <a:highlight>
                <a:schemeClr val="lt1"/>
              </a:highlight>
              <a:latin typeface="Inter SemiBold"/>
              <a:ea typeface="Inter SemiBold"/>
              <a:cs typeface="Inter SemiBold"/>
              <a:sym typeface="Inter SemiBold"/>
            </a:endParaRPr>
          </a:p>
          <a:p>
            <a:pPr indent="-304800" lvl="0" marL="457200" rtl="0" algn="l">
              <a:lnSpc>
                <a:spcPct val="95000"/>
              </a:lnSpc>
              <a:spcBef>
                <a:spcPts val="0"/>
              </a:spcBef>
              <a:spcAft>
                <a:spcPts val="0"/>
              </a:spcAft>
              <a:buClr>
                <a:schemeClr val="dk1"/>
              </a:buClr>
              <a:buSzPts val="1200"/>
              <a:buFont typeface="Inter SemiBold"/>
              <a:buChar char="●"/>
            </a:pPr>
            <a:r>
              <a:rPr lang="en-GB">
                <a:solidFill>
                  <a:schemeClr val="dk1"/>
                </a:solidFill>
                <a:highlight>
                  <a:schemeClr val="lt1"/>
                </a:highlight>
                <a:latin typeface="Inter SemiBold"/>
                <a:ea typeface="Inter SemiBold"/>
                <a:cs typeface="Inter SemiBold"/>
                <a:sym typeface="Inter SemiBold"/>
              </a:rPr>
              <a:t>Addressing Data Integrity Issues.</a:t>
            </a:r>
            <a:endParaRPr>
              <a:solidFill>
                <a:schemeClr val="dk1"/>
              </a:solidFill>
              <a:highlight>
                <a:schemeClr val="lt1"/>
              </a:highlight>
              <a:latin typeface="Inter SemiBold"/>
              <a:ea typeface="Inter SemiBold"/>
              <a:cs typeface="Inter SemiBold"/>
              <a:sym typeface="Inter SemiBold"/>
            </a:endParaRPr>
          </a:p>
          <a:p>
            <a:pPr indent="-304800" lvl="0" marL="457200" rtl="0" algn="l">
              <a:lnSpc>
                <a:spcPct val="95000"/>
              </a:lnSpc>
              <a:spcBef>
                <a:spcPts val="0"/>
              </a:spcBef>
              <a:spcAft>
                <a:spcPts val="0"/>
              </a:spcAft>
              <a:buClr>
                <a:schemeClr val="dk1"/>
              </a:buClr>
              <a:buSzPts val="1200"/>
              <a:buFont typeface="Inter SemiBold"/>
              <a:buChar char="●"/>
            </a:pPr>
            <a:r>
              <a:rPr lang="en-GB">
                <a:solidFill>
                  <a:schemeClr val="dk1"/>
                </a:solidFill>
                <a:highlight>
                  <a:schemeClr val="lt1"/>
                </a:highlight>
                <a:latin typeface="Inter SemiBold"/>
                <a:ea typeface="Inter SemiBold"/>
                <a:cs typeface="Inter SemiBold"/>
                <a:sym typeface="Inter SemiBold"/>
              </a:rPr>
              <a:t>Handling Irrelevant Data.</a:t>
            </a:r>
            <a:endParaRPr>
              <a:solidFill>
                <a:schemeClr val="dk1"/>
              </a:solidFill>
              <a:highlight>
                <a:schemeClr val="lt1"/>
              </a:highlight>
              <a:latin typeface="Inter SemiBold"/>
              <a:ea typeface="Inter SemiBold"/>
              <a:cs typeface="Inter SemiBold"/>
              <a:sym typeface="Inter SemiBold"/>
            </a:endParaRPr>
          </a:p>
        </p:txBody>
      </p:sp>
      <p:sp>
        <p:nvSpPr>
          <p:cNvPr id="250" name="Google Shape;250;p33"/>
          <p:cNvSpPr txBox="1"/>
          <p:nvPr>
            <p:ph idx="4" type="subTitle"/>
          </p:nvPr>
        </p:nvSpPr>
        <p:spPr>
          <a:xfrm>
            <a:off x="470725" y="3321975"/>
            <a:ext cx="2318400" cy="1216200"/>
          </a:xfrm>
          <a:prstGeom prst="rect">
            <a:avLst/>
          </a:prstGeom>
        </p:spPr>
        <p:txBody>
          <a:bodyPr anchorCtr="0" anchor="ctr" bIns="91425" lIns="91425" spcFirstLastPara="1" rIns="91425" wrap="square" tIns="91425">
            <a:normAutofit/>
          </a:bodyPr>
          <a:lstStyle/>
          <a:p>
            <a:pPr indent="-304800" lvl="0" marL="457200" rtl="0" algn="l">
              <a:spcBef>
                <a:spcPts val="0"/>
              </a:spcBef>
              <a:spcAft>
                <a:spcPts val="0"/>
              </a:spcAft>
              <a:buClr>
                <a:schemeClr val="dk1"/>
              </a:buClr>
              <a:buSzPts val="1200"/>
              <a:buFont typeface="Inter SemiBold"/>
              <a:buChar char="●"/>
            </a:pPr>
            <a:r>
              <a:rPr lang="en-GB">
                <a:solidFill>
                  <a:schemeClr val="dk1"/>
                </a:solidFill>
                <a:highlight>
                  <a:schemeClr val="lt1"/>
                </a:highlight>
                <a:latin typeface="Inter SemiBold"/>
                <a:ea typeface="Inter SemiBold"/>
                <a:cs typeface="Inter SemiBold"/>
                <a:sym typeface="Inter SemiBold"/>
              </a:rPr>
              <a:t>Creating Derived Variables.</a:t>
            </a:r>
            <a:endParaRPr>
              <a:solidFill>
                <a:schemeClr val="dk1"/>
              </a:solidFill>
              <a:highlight>
                <a:schemeClr val="lt1"/>
              </a:highlight>
              <a:latin typeface="Inter SemiBold"/>
              <a:ea typeface="Inter SemiBold"/>
              <a:cs typeface="Inter SemiBold"/>
              <a:sym typeface="Inter SemiBold"/>
            </a:endParaRPr>
          </a:p>
          <a:p>
            <a:pPr indent="-304800" lvl="0" marL="457200" rtl="0" algn="l">
              <a:spcBef>
                <a:spcPts val="0"/>
              </a:spcBef>
              <a:spcAft>
                <a:spcPts val="0"/>
              </a:spcAft>
              <a:buClr>
                <a:schemeClr val="dk1"/>
              </a:buClr>
              <a:buSzPts val="1200"/>
              <a:buFont typeface="Inter SemiBold"/>
              <a:buChar char="●"/>
            </a:pPr>
            <a:r>
              <a:rPr lang="en-GB">
                <a:solidFill>
                  <a:schemeClr val="dk1"/>
                </a:solidFill>
                <a:highlight>
                  <a:schemeClr val="lt1"/>
                </a:highlight>
                <a:latin typeface="Inter SemiBold"/>
                <a:ea typeface="Inter SemiBold"/>
                <a:cs typeface="Inter SemiBold"/>
                <a:sym typeface="Inter SemiBold"/>
              </a:rPr>
              <a:t>Documentation.</a:t>
            </a:r>
            <a:endParaRPr>
              <a:solidFill>
                <a:schemeClr val="dk1"/>
              </a:solidFill>
              <a:highlight>
                <a:schemeClr val="lt1"/>
              </a:highlight>
              <a:latin typeface="Inter SemiBold"/>
              <a:ea typeface="Inter SemiBold"/>
              <a:cs typeface="Inter SemiBold"/>
              <a:sym typeface="Inter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700"/>
                                        <p:tgtEl>
                                          <p:spTgt spid="249"/>
                                        </p:tgtEl>
                                        <p:attrNameLst>
                                          <p:attrName>ppt_y</p:attrName>
                                        </p:attrNameLst>
                                      </p:cBhvr>
                                      <p:tavLst>
                                        <p:tav fmla="" tm="0">
                                          <p:val>
                                            <p:strVal val="#ppt_y-1"/>
                                          </p:val>
                                        </p:tav>
                                        <p:tav fmla="" tm="100000">
                                          <p:val>
                                            <p:strVal val="#ppt_y"/>
                                          </p:val>
                                        </p:tav>
                                      </p:tavLst>
                                    </p:anim>
                                  </p:childTnLst>
                                </p:cTn>
                              </p:par>
                            </p:childTnLst>
                          </p:cTn>
                        </p:par>
                        <p:par>
                          <p:cTn fill="hold">
                            <p:stCondLst>
                              <p:cond delay="700"/>
                            </p:stCondLst>
                            <p:childTnLst>
                              <p:par>
                                <p:cTn fill="hold" nodeType="afterEffect" presetClass="entr" presetID="2" presetSubtype="2">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800"/>
                                        <p:tgtEl>
                                          <p:spTgt spid="247"/>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700"/>
                                        <p:tgtEl>
                                          <p:spTgt spid="248"/>
                                        </p:tgtEl>
                                        <p:attrNameLst>
                                          <p:attrName>ppt_y</p:attrName>
                                        </p:attrNameLst>
                                      </p:cBhvr>
                                      <p:tavLst>
                                        <p:tav fmla="" tm="0">
                                          <p:val>
                                            <p:strVal val="#ppt_y+1"/>
                                          </p:val>
                                        </p:tav>
                                        <p:tav fmla="" tm="100000">
                                          <p:val>
                                            <p:strVal val="#ppt_y"/>
                                          </p:val>
                                        </p:tav>
                                      </p:tavLst>
                                    </p:anim>
                                  </p:childTnLst>
                                </p:cTn>
                              </p:par>
                            </p:childTnLst>
                          </p:cTn>
                        </p:par>
                        <p:par>
                          <p:cTn fill="hold">
                            <p:stCondLst>
                              <p:cond delay="2200"/>
                            </p:stCondLst>
                            <p:childTnLst>
                              <p:par>
                                <p:cTn fill="hold" nodeType="afterEffect" presetClass="entr" presetID="2" presetSubtype="8">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800"/>
                                        <p:tgtEl>
                                          <p:spTgt spid="25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txBox="1"/>
          <p:nvPr>
            <p:ph type="title"/>
          </p:nvPr>
        </p:nvSpPr>
        <p:spPr>
          <a:xfrm>
            <a:off x="642700" y="650250"/>
            <a:ext cx="42705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Exploratory Data Analysis (EDA)</a:t>
            </a:r>
            <a:endParaRPr/>
          </a:p>
        </p:txBody>
      </p:sp>
      <p:sp>
        <p:nvSpPr>
          <p:cNvPr id="256" name="Google Shape;256;p34"/>
          <p:cNvSpPr txBox="1"/>
          <p:nvPr>
            <p:ph idx="1" type="subTitle"/>
          </p:nvPr>
        </p:nvSpPr>
        <p:spPr>
          <a:xfrm>
            <a:off x="1185925" y="1687125"/>
            <a:ext cx="3727200" cy="11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highlight>
                  <a:schemeClr val="lt1"/>
                </a:highlight>
                <a:latin typeface="Lora SemiBold"/>
                <a:ea typeface="Lora SemiBold"/>
                <a:cs typeface="Lora SemiBold"/>
                <a:sym typeface="Lora SemiBold"/>
              </a:rPr>
              <a:t>Through Exploratory Data Analysis (EDA), the data underscores that Fats &amp; Oils exhibit the highest calorie intake per gram, emphasizing the significance of macronutrient awareness in dietary considerations.</a:t>
            </a:r>
            <a:endParaRPr>
              <a:solidFill>
                <a:schemeClr val="dk1"/>
              </a:solidFill>
              <a:highlight>
                <a:schemeClr val="lt1"/>
              </a:highlight>
              <a:latin typeface="Lora SemiBold"/>
              <a:ea typeface="Lora SemiBold"/>
              <a:cs typeface="Lora SemiBold"/>
              <a:sym typeface="Lora SemiBold"/>
            </a:endParaRPr>
          </a:p>
        </p:txBody>
      </p:sp>
      <p:sp>
        <p:nvSpPr>
          <p:cNvPr id="257" name="Google Shape;257;p34"/>
          <p:cNvSpPr txBox="1"/>
          <p:nvPr>
            <p:ph idx="2" type="subTitle"/>
          </p:nvPr>
        </p:nvSpPr>
        <p:spPr>
          <a:xfrm>
            <a:off x="1185925" y="2726325"/>
            <a:ext cx="4092600" cy="14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highlight>
                  <a:schemeClr val="lt1"/>
                </a:highlight>
                <a:latin typeface="Lora SemiBold"/>
                <a:ea typeface="Lora SemiBold"/>
                <a:cs typeface="Lora SemiBold"/>
                <a:sym typeface="Lora SemiBold"/>
              </a:rPr>
              <a:t>Complementing this insight, the next slide incorporates visually impactful charts that elucidate the dominance of Fats &amp; Oils in calorie density, facilitating a clear and accessible representation of the data for enhanced understanding and informed dietary decision-making.</a:t>
            </a:r>
            <a:endParaRPr>
              <a:solidFill>
                <a:schemeClr val="dk1"/>
              </a:solidFill>
              <a:highlight>
                <a:schemeClr val="lt1"/>
              </a:highlight>
              <a:latin typeface="Lora SemiBold"/>
              <a:ea typeface="Lora SemiBold"/>
              <a:cs typeface="Lora SemiBold"/>
              <a:sym typeface="Lora SemiBold"/>
            </a:endParaRPr>
          </a:p>
        </p:txBody>
      </p:sp>
      <p:pic>
        <p:nvPicPr>
          <p:cNvPr id="258" name="Google Shape;258;p34"/>
          <p:cNvPicPr preferRelativeResize="0"/>
          <p:nvPr/>
        </p:nvPicPr>
        <p:blipFill>
          <a:blip r:embed="rId3">
            <a:alphaModFix/>
          </a:blip>
          <a:stretch>
            <a:fillRect/>
          </a:stretch>
        </p:blipFill>
        <p:spPr>
          <a:xfrm>
            <a:off x="5079475" y="0"/>
            <a:ext cx="4064523"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35"/>
          <p:cNvPicPr preferRelativeResize="0"/>
          <p:nvPr/>
        </p:nvPicPr>
        <p:blipFill>
          <a:blip r:embed="rId3">
            <a:alphaModFix/>
          </a:blip>
          <a:stretch>
            <a:fillRect/>
          </a:stretch>
        </p:blipFill>
        <p:spPr>
          <a:xfrm>
            <a:off x="152400" y="1948900"/>
            <a:ext cx="8736099" cy="2829300"/>
          </a:xfrm>
          <a:prstGeom prst="rect">
            <a:avLst/>
          </a:prstGeom>
          <a:noFill/>
          <a:ln>
            <a:noFill/>
          </a:ln>
        </p:spPr>
      </p:pic>
      <p:sp>
        <p:nvSpPr>
          <p:cNvPr id="264" name="Google Shape;264;p35"/>
          <p:cNvSpPr txBox="1"/>
          <p:nvPr>
            <p:ph type="title"/>
          </p:nvPr>
        </p:nvSpPr>
        <p:spPr>
          <a:xfrm>
            <a:off x="1237300" y="382750"/>
            <a:ext cx="3487200" cy="726900"/>
          </a:xfrm>
          <a:prstGeom prst="rect">
            <a:avLst/>
          </a:prstGeom>
        </p:spPr>
        <p:txBody>
          <a:bodyPr anchorCtr="0" anchor="ctr" bIns="91425" lIns="91425" spcFirstLastPara="1" rIns="91425" wrap="square" tIns="91425">
            <a:noAutofit/>
          </a:bodyPr>
          <a:lstStyle/>
          <a:p>
            <a:pPr indent="0" lvl="0" marL="190500" marR="190500" rtl="0" algn="l">
              <a:lnSpc>
                <a:spcPct val="140000"/>
              </a:lnSpc>
              <a:spcBef>
                <a:spcPts val="0"/>
              </a:spcBef>
              <a:spcAft>
                <a:spcPts val="600"/>
              </a:spcAft>
              <a:buNone/>
            </a:pPr>
            <a:r>
              <a:rPr b="1" lang="en-GB" sz="1800">
                <a:latin typeface="Inter"/>
                <a:ea typeface="Inter"/>
                <a:cs typeface="Inter"/>
                <a:sym typeface="Inter"/>
              </a:rPr>
              <a:t>Foods to stay away from</a:t>
            </a:r>
            <a:endParaRPr b="1" sz="1800">
              <a:latin typeface="Inter"/>
              <a:ea typeface="Inter"/>
              <a:cs typeface="Inter"/>
              <a:sym typeface="Inter"/>
            </a:endParaRPr>
          </a:p>
        </p:txBody>
      </p:sp>
      <p:sp>
        <p:nvSpPr>
          <p:cNvPr id="265" name="Google Shape;265;p35"/>
          <p:cNvSpPr txBox="1"/>
          <p:nvPr>
            <p:ph idx="1" type="body"/>
          </p:nvPr>
        </p:nvSpPr>
        <p:spPr>
          <a:xfrm>
            <a:off x="632175" y="1045000"/>
            <a:ext cx="5880600" cy="10065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GB" sz="1200">
                <a:solidFill>
                  <a:schemeClr val="dk1"/>
                </a:solidFill>
                <a:highlight>
                  <a:srgbClr val="FFFFFF"/>
                </a:highlight>
                <a:latin typeface="Lora SemiBold"/>
                <a:ea typeface="Lora SemiBold"/>
                <a:cs typeface="Lora SemiBold"/>
                <a:sym typeface="Lora SemiBold"/>
              </a:rPr>
              <a:t>Fortified milk has the most calories, followed by white bread. Also, notice how whole wheat has the most proteins but has almost equal amount of calories. Lard is fat source with most calories and 1/2 cup of ice-creams tops the charts in the dessert category.</a:t>
            </a:r>
            <a:endParaRPr sz="1200">
              <a:latin typeface="Lora SemiBold"/>
              <a:ea typeface="Lora SemiBold"/>
              <a:cs typeface="Lora SemiBold"/>
              <a:sym typeface="Lora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type="title"/>
          </p:nvPr>
        </p:nvSpPr>
        <p:spPr>
          <a:xfrm>
            <a:off x="1237300" y="382750"/>
            <a:ext cx="3852300" cy="726900"/>
          </a:xfrm>
          <a:prstGeom prst="rect">
            <a:avLst/>
          </a:prstGeom>
        </p:spPr>
        <p:txBody>
          <a:bodyPr anchorCtr="0" anchor="ctr" bIns="91425" lIns="91425" spcFirstLastPara="1" rIns="91425" wrap="square" tIns="91425">
            <a:noAutofit/>
          </a:bodyPr>
          <a:lstStyle/>
          <a:p>
            <a:pPr indent="0" lvl="0" marL="190500" marR="190500" rtl="0" algn="l">
              <a:lnSpc>
                <a:spcPct val="140000"/>
              </a:lnSpc>
              <a:spcBef>
                <a:spcPts val="0"/>
              </a:spcBef>
              <a:spcAft>
                <a:spcPts val="600"/>
              </a:spcAft>
              <a:buNone/>
            </a:pPr>
            <a:r>
              <a:rPr b="1" lang="en-GB" sz="1800">
                <a:latin typeface="Inter"/>
                <a:ea typeface="Inter"/>
                <a:cs typeface="Inter"/>
                <a:sym typeface="Inter"/>
              </a:rPr>
              <a:t>Best f</a:t>
            </a:r>
            <a:r>
              <a:rPr b="1" lang="en-GB" sz="1800">
                <a:latin typeface="Inter"/>
                <a:ea typeface="Inter"/>
                <a:cs typeface="Inter"/>
                <a:sym typeface="Inter"/>
              </a:rPr>
              <a:t>oods for protein Intake</a:t>
            </a:r>
            <a:endParaRPr b="1" sz="1800">
              <a:latin typeface="Inter"/>
              <a:ea typeface="Inter"/>
              <a:cs typeface="Inter"/>
              <a:sym typeface="Inter"/>
            </a:endParaRPr>
          </a:p>
        </p:txBody>
      </p:sp>
      <p:sp>
        <p:nvSpPr>
          <p:cNvPr id="271" name="Google Shape;271;p36"/>
          <p:cNvSpPr txBox="1"/>
          <p:nvPr>
            <p:ph idx="1" type="body"/>
          </p:nvPr>
        </p:nvSpPr>
        <p:spPr>
          <a:xfrm>
            <a:off x="632175" y="997400"/>
            <a:ext cx="6810900" cy="12189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GB" sz="1200">
                <a:solidFill>
                  <a:schemeClr val="dk1"/>
                </a:solidFill>
                <a:highlight>
                  <a:schemeClr val="lt1"/>
                </a:highlight>
                <a:latin typeface="Lora SemiBold"/>
                <a:ea typeface="Lora SemiBold"/>
                <a:cs typeface="Lora SemiBold"/>
                <a:sym typeface="Lora SemiBold"/>
              </a:rPr>
              <a:t>When focusing on protein-rich options, slices and rice stand out as exemplary sources, emphasizing their potential role as optimal protein providers. Shifting the focus to fats, Lard takes the lead as the highest-calorie fat source. These findings, supported by illustrative charts, contribute to a nuanced understanding of nutritional choices, facilitating informed decisions for a balanced and well-rounded diet.</a:t>
            </a:r>
            <a:endParaRPr sz="1200">
              <a:solidFill>
                <a:schemeClr val="dk1"/>
              </a:solidFill>
              <a:highlight>
                <a:schemeClr val="lt1"/>
              </a:highlight>
              <a:latin typeface="Lora SemiBold"/>
              <a:ea typeface="Lora SemiBold"/>
              <a:cs typeface="Lora SemiBold"/>
              <a:sym typeface="Lora SemiBold"/>
            </a:endParaRPr>
          </a:p>
        </p:txBody>
      </p:sp>
      <p:pic>
        <p:nvPicPr>
          <p:cNvPr id="272" name="Google Shape;272;p36"/>
          <p:cNvPicPr preferRelativeResize="0"/>
          <p:nvPr/>
        </p:nvPicPr>
        <p:blipFill>
          <a:blip r:embed="rId3">
            <a:alphaModFix/>
          </a:blip>
          <a:stretch>
            <a:fillRect/>
          </a:stretch>
        </p:blipFill>
        <p:spPr>
          <a:xfrm>
            <a:off x="217400" y="2229850"/>
            <a:ext cx="8583699" cy="28066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272"/>
                                        </p:tgtEl>
                                        <p:attrNameLst>
                                          <p:attrName>style.visibility</p:attrName>
                                        </p:attrNameLst>
                                      </p:cBhvr>
                                      <p:to>
                                        <p:strVal val="visible"/>
                                      </p:to>
                                    </p:set>
                                    <p:anim calcmode="lin" valueType="num">
                                      <p:cBhvr additive="base">
                                        <p:cTn dur="1000"/>
                                        <p:tgtEl>
                                          <p:spTgt spid="2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7"/>
          <p:cNvPicPr preferRelativeResize="0"/>
          <p:nvPr/>
        </p:nvPicPr>
        <p:blipFill>
          <a:blip r:embed="rId3">
            <a:alphaModFix/>
          </a:blip>
          <a:stretch>
            <a:fillRect/>
          </a:stretch>
        </p:blipFill>
        <p:spPr>
          <a:xfrm>
            <a:off x="142313" y="152400"/>
            <a:ext cx="8859375" cy="4838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1000"/>
                                        <p:tgtEl>
                                          <p:spTgt spid="277"/>
                                        </p:tgtEl>
                                        <p:attrNameLst>
                                          <p:attrName>ppt_w</p:attrName>
                                        </p:attrNameLst>
                                      </p:cBhvr>
                                      <p:tavLst>
                                        <p:tav fmla="" tm="0">
                                          <p:val>
                                            <p:strVal val="0"/>
                                          </p:val>
                                        </p:tav>
                                        <p:tav fmla="" tm="100000">
                                          <p:val>
                                            <p:strVal val="#ppt_w"/>
                                          </p:val>
                                        </p:tav>
                                      </p:tavLst>
                                    </p:anim>
                                    <p:anim calcmode="lin" valueType="num">
                                      <p:cBhvr additive="base">
                                        <p:cTn dur="1000"/>
                                        <p:tgtEl>
                                          <p:spTgt spid="27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dern Monochrome -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